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84" r:id="rId1"/>
  </p:sldMasterIdLst>
  <p:notesMasterIdLst>
    <p:notesMasterId r:id="rId5"/>
  </p:notesMasterIdLst>
  <p:handoutMasterIdLst>
    <p:handoutMasterId r:id="rId6"/>
  </p:handoutMasterIdLst>
  <p:sldIdLst>
    <p:sldId id="2147481464" r:id="rId2"/>
    <p:sldId id="2147481535" r:id="rId3"/>
    <p:sldId id="2147481538" r:id="rId4"/>
  </p:sldIdLst>
  <p:sldSz cx="12192000" cy="6858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Open Sans" panose="020B0604020202020204" charset="0"/>
      <p:regular r:id="rId11"/>
      <p:bold r:id="rId12"/>
      <p:italic r:id="rId13"/>
      <p:boldItalic r:id="rId14"/>
    </p:embeddedFont>
    <p:embeddedFont>
      <p:font typeface="SB Sans Display Light" panose="020B0303040504020204" pitchFamily="34" charset="0"/>
      <p:regular r:id="rId15"/>
    </p:embeddedFont>
    <p:embeddedFont>
      <p:font typeface="SB Sans Display" panose="020B0503040504020204" pitchFamily="34" charset="0"/>
      <p:regular r:id="rId16"/>
      <p:bold r:id="rId17"/>
    </p:embeddedFont>
    <p:embeddedFont>
      <p:font typeface="SB Sans Text" panose="020B0503040504020204" pitchFamily="34" charset="-52"/>
      <p:regular r:id="rId18"/>
      <p:bold r:id="rId19"/>
      <p:italic r:id="rId20"/>
      <p:boldItalic r:id="rId21"/>
    </p:embeddedFont>
    <p:embeddedFont>
      <p:font typeface="Montserrat" panose="020B0604020202020204" charset="-52"/>
      <p:regular r:id="rId22"/>
      <p:bold r:id="rId23"/>
      <p:italic r:id="rId24"/>
      <p:boldItalic r:id="rId25"/>
    </p:embeddedFont>
    <p:embeddedFont>
      <p:font typeface="SB Sans Display Semibold" panose="020B0703040504020204" pitchFamily="34" charset="0"/>
      <p:regular r:id="rId26"/>
      <p:bold r:id="rId27"/>
    </p:embeddedFont>
    <p:embeddedFont>
      <p:font typeface="Segoe UI" panose="020B0502040204020203" pitchFamily="34" charset="0"/>
      <p:regular r:id="rId28"/>
      <p:bold r:id="rId29"/>
      <p:italic r:id="rId30"/>
      <p:boldItalic r:id="rId3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B3C4"/>
    <a:srgbClr val="D1D7E1"/>
    <a:srgbClr val="C3CBD7"/>
    <a:srgbClr val="F2F2F2"/>
    <a:srgbClr val="D7B46A"/>
    <a:srgbClr val="FDC79D"/>
    <a:srgbClr val="FAF3EC"/>
    <a:srgbClr val="F7F0E7"/>
    <a:srgbClr val="F7EFE7"/>
    <a:srgbClr val="FAF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41" autoAdjust="0"/>
    <p:restoredTop sz="96781" autoAdjust="0"/>
  </p:normalViewPr>
  <p:slideViewPr>
    <p:cSldViewPr snapToGrid="0">
      <p:cViewPr>
        <p:scale>
          <a:sx n="75" d="100"/>
          <a:sy n="75" d="100"/>
        </p:scale>
        <p:origin x="2808" y="1920"/>
      </p:cViewPr>
      <p:guideLst/>
    </p:cSldViewPr>
  </p:slideViewPr>
  <p:notesTextViewPr>
    <p:cViewPr>
      <p:scale>
        <a:sx n="50" d="100"/>
        <a:sy n="50" d="100"/>
      </p:scale>
      <p:origin x="0" y="0"/>
    </p:cViewPr>
  </p:notesTextViewPr>
  <p:sorterViewPr>
    <p:cViewPr varScale="1">
      <p:scale>
        <a:sx n="1" d="1"/>
        <a:sy n="1" d="1"/>
      </p:scale>
      <p:origin x="0" y="-896"/>
    </p:cViewPr>
  </p:sorterViewPr>
  <p:notesViewPr>
    <p:cSldViewPr snapToGrid="0">
      <p:cViewPr varScale="1">
        <p:scale>
          <a:sx n="97" d="100"/>
          <a:sy n="97" d="100"/>
        </p:scale>
        <p:origin x="460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font" Target="fonts/font20.fntdata"/><Relationship Id="rId3" Type="http://schemas.openxmlformats.org/officeDocument/2006/relationships/slide" Target="slides/slide2.xml"/><Relationship Id="rId21" Type="http://schemas.openxmlformats.org/officeDocument/2006/relationships/font" Target="fonts/font15.fntdata"/><Relationship Id="rId34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font" Target="fonts/font19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29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24" Type="http://schemas.openxmlformats.org/officeDocument/2006/relationships/font" Target="fonts/font18.fntdata"/><Relationship Id="rId32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5" Type="http://schemas.openxmlformats.org/officeDocument/2006/relationships/font" Target="fonts/font9.fntdata"/><Relationship Id="rId23" Type="http://schemas.openxmlformats.org/officeDocument/2006/relationships/font" Target="fonts/font17.fntdata"/><Relationship Id="rId28" Type="http://schemas.openxmlformats.org/officeDocument/2006/relationships/font" Target="fonts/font22.fntdata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31" Type="http://schemas.openxmlformats.org/officeDocument/2006/relationships/font" Target="fonts/font25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font" Target="fonts/font16.fntdata"/><Relationship Id="rId27" Type="http://schemas.openxmlformats.org/officeDocument/2006/relationships/font" Target="fonts/font21.fntdata"/><Relationship Id="rId30" Type="http://schemas.openxmlformats.org/officeDocument/2006/relationships/font" Target="fonts/font24.fntdata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6C151DC-2EBA-CF65-7B96-176F6022D5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68D391-975D-F34E-E29C-E4E8BC371A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6EC049-764B-9349-923E-677A8D905EB5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E3CFC1-BBB1-2C3F-0DB3-876F2B31B7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CCFB5B-384B-BFD2-4938-0A1E445FB1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621DB-27F6-4A4D-99A9-8AB55755D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1922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CD6D7-4B6E-B64C-B6BF-BAD473423CB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89AF3-5256-674B-A59D-81E930A567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983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image" Target="../media/image1.emf"/><Relationship Id="rId2" Type="http://schemas.openxmlformats.org/officeDocument/2006/relationships/tags" Target="../tags/tag2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7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efau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5" name="Слайд think-cell" r:id="rId6" imgW="413" imgH="416" progId="TCLayout.ActiveDocument.1">
                  <p:embed/>
                </p:oleObj>
              </mc:Choice>
              <mc:Fallback>
                <p:oleObj name="Слайд think-cell" r:id="rId6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54734" y="6514142"/>
            <a:ext cx="1063714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ru-RU" sz="800" dirty="0"/>
              <a:t>Источник: …</a:t>
            </a: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AAA451D8-7428-6D43-FD68-C93C7718B371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05890" y="529952"/>
            <a:ext cx="11184187" cy="67710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Заголовок </a:t>
            </a:r>
          </a:p>
        </p:txBody>
      </p:sp>
    </p:spTree>
    <p:extLst>
      <p:ext uri="{BB962C8B-B14F-4D97-AF65-F5344CB8AC3E}">
        <p14:creationId xmlns:p14="http://schemas.microsoft.com/office/powerpoint/2010/main" val="1332322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Разделител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8">
            <a:extLst>
              <a:ext uri="{FF2B5EF4-FFF2-40B4-BE49-F238E27FC236}">
                <a16:creationId xmlns:a16="http://schemas.microsoft.com/office/drawing/2014/main" id="{F98254C3-50C1-81B6-BF4F-54F1E2B8E8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856" y="5347851"/>
            <a:ext cx="1176257" cy="43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1C2A7"/>
              </a:gs>
              <a:gs pos="100000">
                <a:schemeClr val="accent2"/>
              </a:gs>
            </a:gsLst>
            <a:lin ang="132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1999" tIns="36000" rIns="251999" bIns="0" rtlCol="0" anchor="ctr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noProof="0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defRPr>
            </a:lvl1pPr>
          </a:lstStyle>
          <a:p>
            <a:pPr marR="0" lvl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2026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B Sans Display" panose="020B0503040504020204" pitchFamily="34" charset="0"/>
              <a:ea typeface="+mn-ea"/>
              <a:cs typeface="SB Sans Display" panose="020B0503040504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BC160BF-AEB3-37F9-7299-E5C41F609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856" y="1376363"/>
            <a:ext cx="6343706" cy="1526098"/>
          </a:xfrm>
        </p:spPr>
        <p:txBody>
          <a:bodyPr/>
          <a:lstStyle>
            <a:lvl1pPr>
              <a:lnSpc>
                <a:spcPct val="90000"/>
              </a:lnSpc>
              <a:defRPr sz="48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Объект 16">
            <a:extLst>
              <a:ext uri="{FF2B5EF4-FFF2-40B4-BE49-F238E27FC236}">
                <a16:creationId xmlns:a16="http://schemas.microsoft.com/office/drawing/2014/main" id="{B34E7EF4-42A0-941D-400B-9732B96E07A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09856" y="3143820"/>
            <a:ext cx="6343085" cy="98923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>
              <a:lnSpc>
                <a:spcPct val="100000"/>
              </a:lnSpc>
            </a:pPr>
            <a:r>
              <a:rPr lang="ru-RU" sz="2000" b="0" dirty="0">
                <a:solidFill>
                  <a:schemeClr val="tx2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Короткий подзаголовок </a:t>
            </a:r>
            <a:br>
              <a:rPr lang="ru-RU" sz="2000" b="0" dirty="0">
                <a:solidFill>
                  <a:schemeClr val="tx2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</a:br>
            <a:r>
              <a:rPr lang="ru-RU" sz="2000" b="0" dirty="0">
                <a:solidFill>
                  <a:schemeClr val="tx2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 пояснением или описанием</a:t>
            </a:r>
            <a:endParaRPr lang="ru-RU" sz="2000" b="0" dirty="0">
              <a:solidFill>
                <a:schemeClr val="tx2"/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759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tags" Target="../tags/tag9.xml"/><Relationship Id="rId18" Type="http://schemas.openxmlformats.org/officeDocument/2006/relationships/tags" Target="../tags/tag14.xml"/><Relationship Id="rId26" Type="http://schemas.openxmlformats.org/officeDocument/2006/relationships/tags" Target="../tags/tag22.xml"/><Relationship Id="rId3" Type="http://schemas.openxmlformats.org/officeDocument/2006/relationships/theme" Target="../theme/theme1.xml"/><Relationship Id="rId21" Type="http://schemas.openxmlformats.org/officeDocument/2006/relationships/tags" Target="../tags/tag17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17" Type="http://schemas.openxmlformats.org/officeDocument/2006/relationships/tags" Target="../tags/tag13.xml"/><Relationship Id="rId25" Type="http://schemas.openxmlformats.org/officeDocument/2006/relationships/tags" Target="../tags/tag21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12.xml"/><Relationship Id="rId20" Type="http://schemas.openxmlformats.org/officeDocument/2006/relationships/tags" Target="../tags/tag16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24" Type="http://schemas.openxmlformats.org/officeDocument/2006/relationships/tags" Target="../tags/tag20.xml"/><Relationship Id="rId5" Type="http://schemas.openxmlformats.org/officeDocument/2006/relationships/tags" Target="../tags/tag1.xml"/><Relationship Id="rId15" Type="http://schemas.openxmlformats.org/officeDocument/2006/relationships/tags" Target="../tags/tag11.xml"/><Relationship Id="rId23" Type="http://schemas.openxmlformats.org/officeDocument/2006/relationships/tags" Target="../tags/tag19.xml"/><Relationship Id="rId28" Type="http://schemas.openxmlformats.org/officeDocument/2006/relationships/tags" Target="../tags/tag24.xml"/><Relationship Id="rId10" Type="http://schemas.openxmlformats.org/officeDocument/2006/relationships/tags" Target="../tags/tag6.xml"/><Relationship Id="rId19" Type="http://schemas.openxmlformats.org/officeDocument/2006/relationships/tags" Target="../tags/tag15.xml"/><Relationship Id="rId4" Type="http://schemas.openxmlformats.org/officeDocument/2006/relationships/vmlDrawing" Target="../drawings/vmlDrawing1.vml"/><Relationship Id="rId9" Type="http://schemas.openxmlformats.org/officeDocument/2006/relationships/tags" Target="../tags/tag5.xml"/><Relationship Id="rId14" Type="http://schemas.openxmlformats.org/officeDocument/2006/relationships/tags" Target="../tags/tag10.xml"/><Relationship Id="rId22" Type="http://schemas.openxmlformats.org/officeDocument/2006/relationships/tags" Target="../tags/tag18.xml"/><Relationship Id="rId27" Type="http://schemas.openxmlformats.org/officeDocument/2006/relationships/tags" Target="../tags/tag23.x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97812966"/>
              </p:ext>
            </p:extLst>
          </p:nvPr>
        </p:nvGraphicFramePr>
        <p:xfrm>
          <a:off x="1589" y="1588"/>
          <a:ext cx="158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" name="Слайд think-cell" r:id="rId29" imgW="413" imgH="416" progId="TCLayout.ActiveDocument.1">
                  <p:embed/>
                </p:oleObj>
              </mc:Choice>
              <mc:Fallback>
                <p:oleObj name="Слайд think-cell" r:id="rId2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id" hidden="1">
            <a:extLst>
              <a:ext uri="{FF2B5EF4-FFF2-40B4-BE49-F238E27FC236}">
                <a16:creationId xmlns:a16="http://schemas.microsoft.com/office/drawing/2014/main" id="{659340B4-05B2-4322-97ED-0736F0D173C9}"/>
              </a:ext>
            </a:extLst>
          </p:cNvPr>
          <p:cNvGrpSpPr/>
          <p:nvPr/>
        </p:nvGrpSpPr>
        <p:grpSpPr>
          <a:xfrm>
            <a:off x="-468000" y="-467999"/>
            <a:ext cx="12105264" cy="6735293"/>
            <a:chOff x="-468000" y="-468000"/>
            <a:chExt cx="12105264" cy="6735293"/>
          </a:xfrm>
        </p:grpSpPr>
        <p:sp>
          <p:nvSpPr>
            <p:cNvPr id="288" name="Rectangle 39">
              <a:extLst>
                <a:ext uri="{FF2B5EF4-FFF2-40B4-BE49-F238E27FC236}">
                  <a16:creationId xmlns:a16="http://schemas.microsoft.com/office/drawing/2014/main" id="{1D03324C-C4D6-4D8E-8CB9-DCCF952BF70C}"/>
                </a:ext>
              </a:extLst>
            </p:cNvPr>
            <p:cNvSpPr>
              <a:spLocks/>
            </p:cNvSpPr>
            <p:nvPr/>
          </p:nvSpPr>
          <p:spPr>
            <a:xfrm>
              <a:off x="-468000" y="1335293"/>
              <a:ext cx="360000" cy="4932000"/>
            </a:xfrm>
            <a:prstGeom prst="rect">
              <a:avLst/>
            </a:prstGeom>
            <a:solidFill>
              <a:schemeClr val="tx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b="1" dirty="0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289" name="Rectangle 255">
              <a:extLst>
                <a:ext uri="{FF2B5EF4-FFF2-40B4-BE49-F238E27FC236}">
                  <a16:creationId xmlns:a16="http://schemas.microsoft.com/office/drawing/2014/main" id="{AF92E9BF-3BF9-4520-BD9F-9C99C8CDDDE7}"/>
                </a:ext>
              </a:extLst>
            </p:cNvPr>
            <p:cNvSpPr>
              <a:spLocks/>
            </p:cNvSpPr>
            <p:nvPr/>
          </p:nvSpPr>
          <p:spPr>
            <a:xfrm>
              <a:off x="554736" y="-468000"/>
              <a:ext cx="11082528" cy="360000"/>
            </a:xfrm>
            <a:prstGeom prst="rect">
              <a:avLst/>
            </a:prstGeom>
            <a:solidFill>
              <a:schemeClr val="tx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Bef>
                  <a:spcPts val="300"/>
                </a:spcBef>
                <a:spcAft>
                  <a:spcPts val="300"/>
                </a:spcAft>
              </a:pPr>
              <a:r>
                <a:rPr lang="en-US" sz="1600" b="1" dirty="0">
                  <a:solidFill>
                    <a:schemeClr val="bg1"/>
                  </a:solidFill>
                  <a:latin typeface="Montserrat" panose="00000500000000000000" pitchFamily="2" charset="-52"/>
                  <a:sym typeface="Montserrat" panose="00000500000000000000" pitchFamily="2" charset="-52"/>
                </a:rPr>
                <a:t>Default</a:t>
              </a:r>
              <a:endParaRPr lang="ru-RU" sz="1600" b="1" dirty="0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290" name="Rectangle 256">
              <a:extLst>
                <a:ext uri="{FF2B5EF4-FFF2-40B4-BE49-F238E27FC236}">
                  <a16:creationId xmlns:a16="http://schemas.microsoft.com/office/drawing/2014/main" id="{8EE3CD82-C4E9-44AA-8C09-9463FC0F6034}"/>
                </a:ext>
              </a:extLst>
            </p:cNvPr>
            <p:cNvSpPr>
              <a:spLocks/>
            </p:cNvSpPr>
            <p:nvPr/>
          </p:nvSpPr>
          <p:spPr>
            <a:xfrm>
              <a:off x="3758184" y="-468000"/>
              <a:ext cx="7879080" cy="360000"/>
            </a:xfrm>
            <a:prstGeom prst="rect">
              <a:avLst/>
            </a:prstGeom>
            <a:solidFill>
              <a:schemeClr val="tx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spcBef>
                  <a:spcPts val="300"/>
                </a:spcBef>
                <a:spcAft>
                  <a:spcPts val="300"/>
                </a:spcAft>
              </a:pPr>
              <a:r>
                <a:rPr lang="ru-RU" sz="1600" b="1" dirty="0">
                  <a:solidFill>
                    <a:schemeClr val="bg1"/>
                  </a:solidFill>
                  <a:latin typeface="Montserrat" panose="00000500000000000000" pitchFamily="2" charset="-52"/>
                  <a:sym typeface="Montserrat" panose="00000500000000000000" pitchFamily="2" charset="-52"/>
                </a:rPr>
                <a:t>1/4</a:t>
              </a:r>
            </a:p>
          </p:txBody>
        </p:sp>
        <p:sp>
          <p:nvSpPr>
            <p:cNvPr id="291" name="Rectangle 257">
              <a:extLst>
                <a:ext uri="{FF2B5EF4-FFF2-40B4-BE49-F238E27FC236}">
                  <a16:creationId xmlns:a16="http://schemas.microsoft.com/office/drawing/2014/main" id="{D016EB46-444F-4603-BC37-724F7064982C}"/>
                </a:ext>
              </a:extLst>
            </p:cNvPr>
            <p:cNvSpPr>
              <a:spLocks/>
            </p:cNvSpPr>
            <p:nvPr/>
          </p:nvSpPr>
          <p:spPr>
            <a:xfrm>
              <a:off x="4709160" y="-468000"/>
              <a:ext cx="6928104" cy="360000"/>
            </a:xfrm>
            <a:prstGeom prst="rect">
              <a:avLst/>
            </a:prstGeom>
            <a:solidFill>
              <a:schemeClr val="tx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spcBef>
                  <a:spcPts val="300"/>
                </a:spcBef>
                <a:spcAft>
                  <a:spcPts val="300"/>
                </a:spcAft>
              </a:pPr>
              <a:r>
                <a:rPr lang="ru-RU" sz="1600" b="1" dirty="0">
                  <a:solidFill>
                    <a:schemeClr val="bg1"/>
                  </a:solidFill>
                  <a:latin typeface="Montserrat" panose="00000500000000000000" pitchFamily="2" charset="-52"/>
                  <a:sym typeface="Montserrat" panose="00000500000000000000" pitchFamily="2" charset="-52"/>
                </a:rPr>
                <a:t>1/3</a:t>
              </a:r>
            </a:p>
          </p:txBody>
        </p:sp>
        <p:sp>
          <p:nvSpPr>
            <p:cNvPr id="292" name="Rectangle 258">
              <a:extLst>
                <a:ext uri="{FF2B5EF4-FFF2-40B4-BE49-F238E27FC236}">
                  <a16:creationId xmlns:a16="http://schemas.microsoft.com/office/drawing/2014/main" id="{EF714854-B7B4-4FA4-A813-B87C60CA0B21}"/>
                </a:ext>
              </a:extLst>
            </p:cNvPr>
            <p:cNvSpPr>
              <a:spLocks/>
            </p:cNvSpPr>
            <p:nvPr/>
          </p:nvSpPr>
          <p:spPr>
            <a:xfrm>
              <a:off x="6440424" y="-468000"/>
              <a:ext cx="5196840" cy="360000"/>
            </a:xfrm>
            <a:prstGeom prst="rect">
              <a:avLst/>
            </a:prstGeom>
            <a:solidFill>
              <a:schemeClr val="tx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spcBef>
                  <a:spcPts val="300"/>
                </a:spcBef>
                <a:spcAft>
                  <a:spcPts val="300"/>
                </a:spcAft>
              </a:pPr>
              <a:r>
                <a:rPr lang="ru-RU" sz="1600" b="1" dirty="0">
                  <a:solidFill>
                    <a:schemeClr val="bg1"/>
                  </a:solidFill>
                  <a:latin typeface="Montserrat" panose="00000500000000000000" pitchFamily="2" charset="-52"/>
                  <a:sym typeface="Montserrat" panose="00000500000000000000" pitchFamily="2" charset="-52"/>
                </a:rPr>
                <a:t>1/2</a:t>
              </a:r>
            </a:p>
          </p:txBody>
        </p:sp>
        <p:sp>
          <p:nvSpPr>
            <p:cNvPr id="293" name="Rectangle 259">
              <a:extLst>
                <a:ext uri="{FF2B5EF4-FFF2-40B4-BE49-F238E27FC236}">
                  <a16:creationId xmlns:a16="http://schemas.microsoft.com/office/drawing/2014/main" id="{791BBC8E-C9AE-4436-9A56-C05867A5DA30}"/>
                </a:ext>
              </a:extLst>
            </p:cNvPr>
            <p:cNvSpPr>
              <a:spLocks/>
            </p:cNvSpPr>
            <p:nvPr/>
          </p:nvSpPr>
          <p:spPr>
            <a:xfrm>
              <a:off x="8174736" y="-468000"/>
              <a:ext cx="3462528" cy="360000"/>
            </a:xfrm>
            <a:prstGeom prst="rect">
              <a:avLst/>
            </a:prstGeom>
            <a:solidFill>
              <a:schemeClr val="tx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spcBef>
                  <a:spcPts val="300"/>
                </a:spcBef>
                <a:spcAft>
                  <a:spcPts val="300"/>
                </a:spcAft>
              </a:pPr>
              <a:r>
                <a:rPr lang="ru-RU" sz="1600" b="1" dirty="0">
                  <a:solidFill>
                    <a:schemeClr val="bg1"/>
                  </a:solidFill>
                  <a:latin typeface="Montserrat" panose="00000500000000000000" pitchFamily="2" charset="-52"/>
                  <a:sym typeface="Montserrat" panose="00000500000000000000" pitchFamily="2" charset="-52"/>
                </a:rPr>
                <a:t>2/3</a:t>
              </a:r>
            </a:p>
          </p:txBody>
        </p:sp>
        <p:sp>
          <p:nvSpPr>
            <p:cNvPr id="296" name="Rectangle 260">
              <a:extLst>
                <a:ext uri="{FF2B5EF4-FFF2-40B4-BE49-F238E27FC236}">
                  <a16:creationId xmlns:a16="http://schemas.microsoft.com/office/drawing/2014/main" id="{11058B96-DF5B-4DE1-B61A-39A03CC6ADAF}"/>
                </a:ext>
              </a:extLst>
            </p:cNvPr>
            <p:cNvSpPr>
              <a:spLocks/>
            </p:cNvSpPr>
            <p:nvPr/>
          </p:nvSpPr>
          <p:spPr>
            <a:xfrm>
              <a:off x="9125840" y="-468000"/>
              <a:ext cx="2511424" cy="360000"/>
            </a:xfrm>
            <a:prstGeom prst="rect">
              <a:avLst/>
            </a:prstGeom>
            <a:solidFill>
              <a:schemeClr val="tx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spcBef>
                  <a:spcPts val="300"/>
                </a:spcBef>
                <a:spcAft>
                  <a:spcPts val="300"/>
                </a:spcAft>
              </a:pPr>
              <a:r>
                <a:rPr lang="ru-RU" sz="1600" b="1" dirty="0">
                  <a:solidFill>
                    <a:schemeClr val="bg1"/>
                  </a:solidFill>
                  <a:latin typeface="Montserrat" panose="00000500000000000000" pitchFamily="2" charset="-52"/>
                  <a:sym typeface="Montserrat" panose="00000500000000000000" pitchFamily="2" charset="-52"/>
                </a:rPr>
                <a:t>3/4</a:t>
              </a:r>
            </a:p>
          </p:txBody>
        </p:sp>
        <p:cxnSp>
          <p:nvCxnSpPr>
            <p:cNvPr id="297" name="Straight Connector 266">
              <a:extLst>
                <a:ext uri="{FF2B5EF4-FFF2-40B4-BE49-F238E27FC236}">
                  <a16:creationId xmlns:a16="http://schemas.microsoft.com/office/drawing/2014/main" id="{CE54CCB2-FB94-4CCD-BABF-BA9F4BDE3262}"/>
                </a:ext>
              </a:extLst>
            </p:cNvPr>
            <p:cNvCxnSpPr>
              <a:cxnSpLocks/>
            </p:cNvCxnSpPr>
            <p:nvPr/>
          </p:nvCxnSpPr>
          <p:spPr>
            <a:xfrm>
              <a:off x="3758184" y="-468000"/>
              <a:ext cx="0" cy="360000"/>
            </a:xfrm>
            <a:prstGeom prst="line">
              <a:avLst/>
            </a:prstGeom>
            <a:solidFill>
              <a:schemeClr val="tx1"/>
            </a:solidFill>
            <a:ln w="12700" cap="sq">
              <a:solidFill>
                <a:srgbClr val="E6E6E6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76">
              <a:extLst>
                <a:ext uri="{FF2B5EF4-FFF2-40B4-BE49-F238E27FC236}">
                  <a16:creationId xmlns:a16="http://schemas.microsoft.com/office/drawing/2014/main" id="{E952F958-5975-47F7-AD31-0BEC345C7120}"/>
                </a:ext>
              </a:extLst>
            </p:cNvPr>
            <p:cNvCxnSpPr>
              <a:cxnSpLocks/>
            </p:cNvCxnSpPr>
            <p:nvPr/>
          </p:nvCxnSpPr>
          <p:spPr>
            <a:xfrm>
              <a:off x="4709160" y="-468000"/>
              <a:ext cx="0" cy="360000"/>
            </a:xfrm>
            <a:prstGeom prst="line">
              <a:avLst/>
            </a:prstGeom>
            <a:solidFill>
              <a:schemeClr val="tx1"/>
            </a:solidFill>
            <a:ln w="12700" cap="sq">
              <a:solidFill>
                <a:srgbClr val="E6E6E6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78">
              <a:extLst>
                <a:ext uri="{FF2B5EF4-FFF2-40B4-BE49-F238E27FC236}">
                  <a16:creationId xmlns:a16="http://schemas.microsoft.com/office/drawing/2014/main" id="{AB7CEF6F-0DD3-4F0B-BAEE-6301A34C1387}"/>
                </a:ext>
              </a:extLst>
            </p:cNvPr>
            <p:cNvCxnSpPr>
              <a:cxnSpLocks/>
            </p:cNvCxnSpPr>
            <p:nvPr/>
          </p:nvCxnSpPr>
          <p:spPr>
            <a:xfrm>
              <a:off x="6440424" y="-468000"/>
              <a:ext cx="0" cy="360000"/>
            </a:xfrm>
            <a:prstGeom prst="line">
              <a:avLst/>
            </a:prstGeom>
            <a:solidFill>
              <a:schemeClr val="tx1"/>
            </a:solidFill>
            <a:ln w="12700" cap="sq">
              <a:solidFill>
                <a:srgbClr val="E6E6E6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79">
              <a:extLst>
                <a:ext uri="{FF2B5EF4-FFF2-40B4-BE49-F238E27FC236}">
                  <a16:creationId xmlns:a16="http://schemas.microsoft.com/office/drawing/2014/main" id="{F3647056-56DE-49B9-9342-40126D08433F}"/>
                </a:ext>
              </a:extLst>
            </p:cNvPr>
            <p:cNvCxnSpPr>
              <a:cxnSpLocks/>
            </p:cNvCxnSpPr>
            <p:nvPr/>
          </p:nvCxnSpPr>
          <p:spPr>
            <a:xfrm>
              <a:off x="8174736" y="-468000"/>
              <a:ext cx="0" cy="360000"/>
            </a:xfrm>
            <a:prstGeom prst="line">
              <a:avLst/>
            </a:prstGeom>
            <a:solidFill>
              <a:schemeClr val="tx1"/>
            </a:solidFill>
            <a:ln w="12700" cap="sq">
              <a:solidFill>
                <a:srgbClr val="E6E6E6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282">
              <a:extLst>
                <a:ext uri="{FF2B5EF4-FFF2-40B4-BE49-F238E27FC236}">
                  <a16:creationId xmlns:a16="http://schemas.microsoft.com/office/drawing/2014/main" id="{96044D3B-5CDD-4264-AF7E-4192085A0ECC}"/>
                </a:ext>
              </a:extLst>
            </p:cNvPr>
            <p:cNvCxnSpPr>
              <a:cxnSpLocks/>
            </p:cNvCxnSpPr>
            <p:nvPr/>
          </p:nvCxnSpPr>
          <p:spPr>
            <a:xfrm>
              <a:off x="9125840" y="-468000"/>
              <a:ext cx="0" cy="360000"/>
            </a:xfrm>
            <a:prstGeom prst="line">
              <a:avLst/>
            </a:prstGeom>
            <a:solidFill>
              <a:schemeClr val="tx1"/>
            </a:solidFill>
            <a:ln w="12700" cap="sq">
              <a:solidFill>
                <a:srgbClr val="E6E6E6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60">
              <a:extLst>
                <a:ext uri="{FF2B5EF4-FFF2-40B4-BE49-F238E27FC236}">
                  <a16:creationId xmlns:a16="http://schemas.microsoft.com/office/drawing/2014/main" id="{5CA037B0-2A91-4357-A969-80F65F949266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859460" y="1335293"/>
              <a:ext cx="0" cy="4932000"/>
            </a:xfrm>
            <a:prstGeom prst="line">
              <a:avLst/>
            </a:prstGeom>
            <a:ln w="6350">
              <a:solidFill>
                <a:srgbClr val="7F7F7F">
                  <a:alpha val="5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61">
              <a:extLst>
                <a:ext uri="{FF2B5EF4-FFF2-40B4-BE49-F238E27FC236}">
                  <a16:creationId xmlns:a16="http://schemas.microsoft.com/office/drawing/2014/main" id="{E1BD7C67-EF90-4AA0-BA50-51299E7EEE4C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11332545" y="1335293"/>
              <a:ext cx="0" cy="4932000"/>
            </a:xfrm>
            <a:prstGeom prst="line">
              <a:avLst/>
            </a:prstGeom>
            <a:ln w="6350">
              <a:solidFill>
                <a:srgbClr val="7F7F7F">
                  <a:alpha val="5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62">
              <a:extLst>
                <a:ext uri="{FF2B5EF4-FFF2-40B4-BE49-F238E27FC236}">
                  <a16:creationId xmlns:a16="http://schemas.microsoft.com/office/drawing/2014/main" id="{7719564A-5227-44A7-ABC0-4C6BBC1E2D6F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1811559" y="1335293"/>
              <a:ext cx="0" cy="4932000"/>
            </a:xfrm>
            <a:prstGeom prst="line">
              <a:avLst/>
            </a:prstGeom>
            <a:ln w="6350">
              <a:solidFill>
                <a:srgbClr val="7F7F7F">
                  <a:alpha val="5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63">
              <a:extLst>
                <a:ext uri="{FF2B5EF4-FFF2-40B4-BE49-F238E27FC236}">
                  <a16:creationId xmlns:a16="http://schemas.microsoft.com/office/drawing/2014/main" id="{0FD85D0C-74E8-4603-86B8-FCC481122CE8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2763658" y="1335293"/>
              <a:ext cx="0" cy="4932000"/>
            </a:xfrm>
            <a:prstGeom prst="line">
              <a:avLst/>
            </a:prstGeom>
            <a:ln w="6350">
              <a:solidFill>
                <a:srgbClr val="7F7F7F">
                  <a:alpha val="5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64">
              <a:extLst>
                <a:ext uri="{FF2B5EF4-FFF2-40B4-BE49-F238E27FC236}">
                  <a16:creationId xmlns:a16="http://schemas.microsoft.com/office/drawing/2014/main" id="{7F8BF8BD-68B4-4717-8162-382FFCC9BC9A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3715757" y="1335293"/>
              <a:ext cx="0" cy="4932000"/>
            </a:xfrm>
            <a:prstGeom prst="line">
              <a:avLst/>
            </a:prstGeom>
            <a:ln w="6350">
              <a:solidFill>
                <a:srgbClr val="7F7F7F">
                  <a:alpha val="5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65">
              <a:extLst>
                <a:ext uri="{FF2B5EF4-FFF2-40B4-BE49-F238E27FC236}">
                  <a16:creationId xmlns:a16="http://schemas.microsoft.com/office/drawing/2014/main" id="{89DB0B65-FCD8-4DD7-833A-DEED6A420E2A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4667856" y="1335293"/>
              <a:ext cx="0" cy="4932000"/>
            </a:xfrm>
            <a:prstGeom prst="line">
              <a:avLst/>
            </a:prstGeom>
            <a:ln w="6350">
              <a:solidFill>
                <a:srgbClr val="7F7F7F">
                  <a:alpha val="5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66">
              <a:extLst>
                <a:ext uri="{FF2B5EF4-FFF2-40B4-BE49-F238E27FC236}">
                  <a16:creationId xmlns:a16="http://schemas.microsoft.com/office/drawing/2014/main" id="{E18151F3-D51F-4302-95BF-AE8E806F628D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619955" y="1335293"/>
              <a:ext cx="0" cy="4932000"/>
            </a:xfrm>
            <a:prstGeom prst="line">
              <a:avLst/>
            </a:prstGeom>
            <a:ln w="6350">
              <a:solidFill>
                <a:srgbClr val="7F7F7F">
                  <a:alpha val="5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67">
              <a:extLst>
                <a:ext uri="{FF2B5EF4-FFF2-40B4-BE49-F238E27FC236}">
                  <a16:creationId xmlns:a16="http://schemas.microsoft.com/office/drawing/2014/main" id="{35A6B330-5ACC-486B-8131-B7F5407825B2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6572054" y="1335293"/>
              <a:ext cx="0" cy="4932000"/>
            </a:xfrm>
            <a:prstGeom prst="line">
              <a:avLst/>
            </a:prstGeom>
            <a:ln w="6350">
              <a:solidFill>
                <a:srgbClr val="7F7F7F">
                  <a:alpha val="5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68">
              <a:extLst>
                <a:ext uri="{FF2B5EF4-FFF2-40B4-BE49-F238E27FC236}">
                  <a16:creationId xmlns:a16="http://schemas.microsoft.com/office/drawing/2014/main" id="{DA5DE7AD-CCFE-4A85-9421-C7CEA9F80DEC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7524153" y="1335293"/>
              <a:ext cx="0" cy="4932000"/>
            </a:xfrm>
            <a:prstGeom prst="line">
              <a:avLst/>
            </a:prstGeom>
            <a:ln w="6350">
              <a:solidFill>
                <a:srgbClr val="7F7F7F">
                  <a:alpha val="5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69">
              <a:extLst>
                <a:ext uri="{FF2B5EF4-FFF2-40B4-BE49-F238E27FC236}">
                  <a16:creationId xmlns:a16="http://schemas.microsoft.com/office/drawing/2014/main" id="{6E2A9A81-75D1-41A9-9821-54FC36E753C1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8476252" y="1335293"/>
              <a:ext cx="0" cy="4932000"/>
            </a:xfrm>
            <a:prstGeom prst="line">
              <a:avLst/>
            </a:prstGeom>
            <a:ln w="6350">
              <a:solidFill>
                <a:srgbClr val="7F7F7F">
                  <a:alpha val="5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70">
              <a:extLst>
                <a:ext uri="{FF2B5EF4-FFF2-40B4-BE49-F238E27FC236}">
                  <a16:creationId xmlns:a16="http://schemas.microsoft.com/office/drawing/2014/main" id="{86FE52AA-2DD1-4D00-A984-41CDC38B2D7F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9428351" y="1335293"/>
              <a:ext cx="0" cy="4932000"/>
            </a:xfrm>
            <a:prstGeom prst="line">
              <a:avLst/>
            </a:prstGeom>
            <a:ln w="6350">
              <a:solidFill>
                <a:srgbClr val="7F7F7F">
                  <a:alpha val="5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71">
              <a:extLst>
                <a:ext uri="{FF2B5EF4-FFF2-40B4-BE49-F238E27FC236}">
                  <a16:creationId xmlns:a16="http://schemas.microsoft.com/office/drawing/2014/main" id="{85C9FC50-7177-43E6-9E56-DC9A2E6B7E6E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10380450" y="1335293"/>
              <a:ext cx="0" cy="4932000"/>
            </a:xfrm>
            <a:prstGeom prst="line">
              <a:avLst/>
            </a:prstGeom>
            <a:ln w="6350">
              <a:solidFill>
                <a:srgbClr val="7F7F7F">
                  <a:alpha val="5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0" name="Freeform: Shape 73">
              <a:extLst>
                <a:ext uri="{FF2B5EF4-FFF2-40B4-BE49-F238E27FC236}">
                  <a16:creationId xmlns:a16="http://schemas.microsoft.com/office/drawing/2014/main" id="{7F4B967A-CF91-473D-8A35-2BE771F9F590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167385" y="1335293"/>
              <a:ext cx="339451" cy="4932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000">
                <a:solidFill>
                  <a:schemeClr val="tx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31" name="Freeform: Shape 74">
              <a:extLst>
                <a:ext uri="{FF2B5EF4-FFF2-40B4-BE49-F238E27FC236}">
                  <a16:creationId xmlns:a16="http://schemas.microsoft.com/office/drawing/2014/main" id="{5AC41621-77EA-4492-8E68-0BE34108294A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2119484" y="1335293"/>
              <a:ext cx="339451" cy="4932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000">
                <a:solidFill>
                  <a:schemeClr val="tx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32" name="Freeform: Shape 75">
              <a:extLst>
                <a:ext uri="{FF2B5EF4-FFF2-40B4-BE49-F238E27FC236}">
                  <a16:creationId xmlns:a16="http://schemas.microsoft.com/office/drawing/2014/main" id="{31A06AD2-A9EA-45D9-B15C-089884A54107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071583" y="1335293"/>
              <a:ext cx="339451" cy="4932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000">
                <a:solidFill>
                  <a:schemeClr val="tx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33" name="Freeform: Shape 76">
              <a:extLst>
                <a:ext uri="{FF2B5EF4-FFF2-40B4-BE49-F238E27FC236}">
                  <a16:creationId xmlns:a16="http://schemas.microsoft.com/office/drawing/2014/main" id="{3A7B39CC-379F-4224-9E59-81B1690088A0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4023681" y="1335293"/>
              <a:ext cx="339450" cy="4932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000">
                <a:solidFill>
                  <a:schemeClr val="tx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34" name="Freeform: Shape 77">
              <a:extLst>
                <a:ext uri="{FF2B5EF4-FFF2-40B4-BE49-F238E27FC236}">
                  <a16:creationId xmlns:a16="http://schemas.microsoft.com/office/drawing/2014/main" id="{F8002ACB-1459-4214-B28A-B38E8A1FF8A6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4975780" y="1335293"/>
              <a:ext cx="339451" cy="4932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000">
                <a:solidFill>
                  <a:schemeClr val="tx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35" name="Freeform: Shape 78">
              <a:extLst>
                <a:ext uri="{FF2B5EF4-FFF2-40B4-BE49-F238E27FC236}">
                  <a16:creationId xmlns:a16="http://schemas.microsoft.com/office/drawing/2014/main" id="{71D59E94-AA3C-4DE0-8345-20C71667A205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5927879" y="1335293"/>
              <a:ext cx="339451" cy="4932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000">
                <a:solidFill>
                  <a:schemeClr val="tx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36" name="Freeform: Shape 79">
              <a:extLst>
                <a:ext uri="{FF2B5EF4-FFF2-40B4-BE49-F238E27FC236}">
                  <a16:creationId xmlns:a16="http://schemas.microsoft.com/office/drawing/2014/main" id="{5805F09B-786C-43E4-8288-B1AAF94C8ADE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6879978" y="1335293"/>
              <a:ext cx="339451" cy="4932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000">
                <a:solidFill>
                  <a:schemeClr val="tx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37" name="Freeform: Shape 80">
              <a:extLst>
                <a:ext uri="{FF2B5EF4-FFF2-40B4-BE49-F238E27FC236}">
                  <a16:creationId xmlns:a16="http://schemas.microsoft.com/office/drawing/2014/main" id="{5FB23B6E-567C-4896-8B32-DA4C452B4AE7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7832077" y="1335293"/>
              <a:ext cx="339451" cy="4932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000">
                <a:solidFill>
                  <a:schemeClr val="tx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38" name="Freeform: Shape 81">
              <a:extLst>
                <a:ext uri="{FF2B5EF4-FFF2-40B4-BE49-F238E27FC236}">
                  <a16:creationId xmlns:a16="http://schemas.microsoft.com/office/drawing/2014/main" id="{9B792231-972E-4476-BAF2-761E10463BA8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8784176" y="1335293"/>
              <a:ext cx="339451" cy="4932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000">
                <a:solidFill>
                  <a:schemeClr val="tx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39" name="Freeform: Shape 82">
              <a:extLst>
                <a:ext uri="{FF2B5EF4-FFF2-40B4-BE49-F238E27FC236}">
                  <a16:creationId xmlns:a16="http://schemas.microsoft.com/office/drawing/2014/main" id="{908370B7-3D11-4F78-B977-D8F0DE2694ED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9736274" y="1335293"/>
              <a:ext cx="339450" cy="4932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000">
                <a:solidFill>
                  <a:schemeClr val="tx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40" name="Freeform: Shape 83">
              <a:extLst>
                <a:ext uri="{FF2B5EF4-FFF2-40B4-BE49-F238E27FC236}">
                  <a16:creationId xmlns:a16="http://schemas.microsoft.com/office/drawing/2014/main" id="{C11EA99D-D15D-43C2-BF4E-36554B346AB6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0688372" y="1335293"/>
              <a:ext cx="336244" cy="4932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000">
                <a:solidFill>
                  <a:schemeClr val="tx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cxnSp>
          <p:nvCxnSpPr>
            <p:cNvPr id="359" name="Straight Connector 104">
              <a:extLst>
                <a:ext uri="{FF2B5EF4-FFF2-40B4-BE49-F238E27FC236}">
                  <a16:creationId xmlns:a16="http://schemas.microsoft.com/office/drawing/2014/main" id="{72B193C0-8980-4BB2-8E91-7A1C9ABE0B6C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1812584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107">
              <a:extLst>
                <a:ext uri="{FF2B5EF4-FFF2-40B4-BE49-F238E27FC236}">
                  <a16:creationId xmlns:a16="http://schemas.microsoft.com/office/drawing/2014/main" id="{E21F2B43-A2DC-42F4-8EA4-A8A4DA6D6FA7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2448972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108">
              <a:extLst>
                <a:ext uri="{FF2B5EF4-FFF2-40B4-BE49-F238E27FC236}">
                  <a16:creationId xmlns:a16="http://schemas.microsoft.com/office/drawing/2014/main" id="{A60F0923-6896-405D-AD16-F097448F3E3D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2130778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109">
              <a:extLst>
                <a:ext uri="{FF2B5EF4-FFF2-40B4-BE49-F238E27FC236}">
                  <a16:creationId xmlns:a16="http://schemas.microsoft.com/office/drawing/2014/main" id="{BC70D5B1-47D7-451F-B83A-973A26731A22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3085360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110">
              <a:extLst>
                <a:ext uri="{FF2B5EF4-FFF2-40B4-BE49-F238E27FC236}">
                  <a16:creationId xmlns:a16="http://schemas.microsoft.com/office/drawing/2014/main" id="{3FD9A464-81FE-4829-A1C5-5CCEE42448B3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2767166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111">
              <a:extLst>
                <a:ext uri="{FF2B5EF4-FFF2-40B4-BE49-F238E27FC236}">
                  <a16:creationId xmlns:a16="http://schemas.microsoft.com/office/drawing/2014/main" id="{8F55CAB0-53A2-417F-9F66-C0437933E98B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3721748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112">
              <a:extLst>
                <a:ext uri="{FF2B5EF4-FFF2-40B4-BE49-F238E27FC236}">
                  <a16:creationId xmlns:a16="http://schemas.microsoft.com/office/drawing/2014/main" id="{1547EE77-7495-47CB-BEC9-D5C742DF2B2C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3403554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113">
              <a:extLst>
                <a:ext uri="{FF2B5EF4-FFF2-40B4-BE49-F238E27FC236}">
                  <a16:creationId xmlns:a16="http://schemas.microsoft.com/office/drawing/2014/main" id="{CA942184-696A-4A78-BB9D-3D619B990987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4358136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Straight Connector 114">
              <a:extLst>
                <a:ext uri="{FF2B5EF4-FFF2-40B4-BE49-F238E27FC236}">
                  <a16:creationId xmlns:a16="http://schemas.microsoft.com/office/drawing/2014/main" id="{1B5F4EE6-4D4C-4488-80DE-36C83D540765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4039942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115">
              <a:extLst>
                <a:ext uri="{FF2B5EF4-FFF2-40B4-BE49-F238E27FC236}">
                  <a16:creationId xmlns:a16="http://schemas.microsoft.com/office/drawing/2014/main" id="{CD3A42E3-1ED2-4BBE-8B0B-CEA491522F0A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4994524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Straight Connector 116">
              <a:extLst>
                <a:ext uri="{FF2B5EF4-FFF2-40B4-BE49-F238E27FC236}">
                  <a16:creationId xmlns:a16="http://schemas.microsoft.com/office/drawing/2014/main" id="{94162AD8-9037-4220-B19F-7B3A0F44E941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4676330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117">
              <a:extLst>
                <a:ext uri="{FF2B5EF4-FFF2-40B4-BE49-F238E27FC236}">
                  <a16:creationId xmlns:a16="http://schemas.microsoft.com/office/drawing/2014/main" id="{4C20FB70-03E4-4D7E-BA41-546EAAB33089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5630912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Straight Connector 118">
              <a:extLst>
                <a:ext uri="{FF2B5EF4-FFF2-40B4-BE49-F238E27FC236}">
                  <a16:creationId xmlns:a16="http://schemas.microsoft.com/office/drawing/2014/main" id="{A84D3C92-FDAE-47DB-9457-A9B216922E98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5312718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120">
              <a:extLst>
                <a:ext uri="{FF2B5EF4-FFF2-40B4-BE49-F238E27FC236}">
                  <a16:creationId xmlns:a16="http://schemas.microsoft.com/office/drawing/2014/main" id="{D878D1D5-E6E5-4FA6-AF6E-95E8AF796777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5949106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106">
              <a:extLst>
                <a:ext uri="{FF2B5EF4-FFF2-40B4-BE49-F238E27FC236}">
                  <a16:creationId xmlns:a16="http://schemas.microsoft.com/office/drawing/2014/main" id="{C1A94AAA-1D98-4233-842E-2A2F52812358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1494390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127">
              <a:extLst>
                <a:ext uri="{FF2B5EF4-FFF2-40B4-BE49-F238E27FC236}">
                  <a16:creationId xmlns:a16="http://schemas.microsoft.com/office/drawing/2014/main" id="{2784004E-3271-4D1C-B1EA-CA1E334E0D03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1971681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128">
              <a:extLst>
                <a:ext uri="{FF2B5EF4-FFF2-40B4-BE49-F238E27FC236}">
                  <a16:creationId xmlns:a16="http://schemas.microsoft.com/office/drawing/2014/main" id="{3657725E-FBF6-491D-9BA1-E6A9727F4F2D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1653487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Straight Connector 129">
              <a:extLst>
                <a:ext uri="{FF2B5EF4-FFF2-40B4-BE49-F238E27FC236}">
                  <a16:creationId xmlns:a16="http://schemas.microsoft.com/office/drawing/2014/main" id="{31244567-76A7-47AF-9353-403D05D533F0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2608069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130">
              <a:extLst>
                <a:ext uri="{FF2B5EF4-FFF2-40B4-BE49-F238E27FC236}">
                  <a16:creationId xmlns:a16="http://schemas.microsoft.com/office/drawing/2014/main" id="{EEC47A2A-ED3B-4AD0-ACD5-F8ED92644229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2289875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131">
              <a:extLst>
                <a:ext uri="{FF2B5EF4-FFF2-40B4-BE49-F238E27FC236}">
                  <a16:creationId xmlns:a16="http://schemas.microsoft.com/office/drawing/2014/main" id="{0F3E01E5-F569-4020-BCB0-083537701AB0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3244457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132">
              <a:extLst>
                <a:ext uri="{FF2B5EF4-FFF2-40B4-BE49-F238E27FC236}">
                  <a16:creationId xmlns:a16="http://schemas.microsoft.com/office/drawing/2014/main" id="{71121A42-5912-44C8-B9A3-FDEC8EA70284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2926263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133">
              <a:extLst>
                <a:ext uri="{FF2B5EF4-FFF2-40B4-BE49-F238E27FC236}">
                  <a16:creationId xmlns:a16="http://schemas.microsoft.com/office/drawing/2014/main" id="{659B1DE7-25C8-4743-8284-FA656D339F55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3880845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134">
              <a:extLst>
                <a:ext uri="{FF2B5EF4-FFF2-40B4-BE49-F238E27FC236}">
                  <a16:creationId xmlns:a16="http://schemas.microsoft.com/office/drawing/2014/main" id="{526249F1-59FB-44FC-8AF9-D7F90AFBEE2C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3562651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135">
              <a:extLst>
                <a:ext uri="{FF2B5EF4-FFF2-40B4-BE49-F238E27FC236}">
                  <a16:creationId xmlns:a16="http://schemas.microsoft.com/office/drawing/2014/main" id="{E6D42779-D977-4405-A149-D8DE5B52134A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4517233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Connector 136">
              <a:extLst>
                <a:ext uri="{FF2B5EF4-FFF2-40B4-BE49-F238E27FC236}">
                  <a16:creationId xmlns:a16="http://schemas.microsoft.com/office/drawing/2014/main" id="{27EE8A2F-6AD9-4AE7-B04B-7892891F84AC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4199039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Connector 137">
              <a:extLst>
                <a:ext uri="{FF2B5EF4-FFF2-40B4-BE49-F238E27FC236}">
                  <a16:creationId xmlns:a16="http://schemas.microsoft.com/office/drawing/2014/main" id="{B8F4A59A-16C3-4C3A-AB79-FE22721EA641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5153621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Connector 138">
              <a:extLst>
                <a:ext uri="{FF2B5EF4-FFF2-40B4-BE49-F238E27FC236}">
                  <a16:creationId xmlns:a16="http://schemas.microsoft.com/office/drawing/2014/main" id="{5CA3A6CC-1A49-42F6-A318-99D9224BDC91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4835427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Connector 139">
              <a:extLst>
                <a:ext uri="{FF2B5EF4-FFF2-40B4-BE49-F238E27FC236}">
                  <a16:creationId xmlns:a16="http://schemas.microsoft.com/office/drawing/2014/main" id="{2DC3484E-5EF8-49C4-B1F6-75C854D50C80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5790009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Connector 140">
              <a:extLst>
                <a:ext uri="{FF2B5EF4-FFF2-40B4-BE49-F238E27FC236}">
                  <a16:creationId xmlns:a16="http://schemas.microsoft.com/office/drawing/2014/main" id="{33461A54-E77E-414D-B7E0-7364070D9566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5471815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142">
              <a:extLst>
                <a:ext uri="{FF2B5EF4-FFF2-40B4-BE49-F238E27FC236}">
                  <a16:creationId xmlns:a16="http://schemas.microsoft.com/office/drawing/2014/main" id="{F429932A-1238-48FC-B171-20A3AA531D40}"/>
                </a:ext>
              </a:extLst>
            </p:cNvPr>
            <p:cNvCxnSpPr>
              <a:cxnSpLocks/>
            </p:cNvCxnSpPr>
            <p:nvPr/>
          </p:nvCxnSpPr>
          <p:spPr bwMode="invGray">
            <a:xfrm>
              <a:off x="551688" y="6108203"/>
              <a:ext cx="11082528" cy="0"/>
            </a:xfrm>
            <a:prstGeom prst="line">
              <a:avLst/>
            </a:prstGeom>
            <a:ln w="6350">
              <a:solidFill>
                <a:schemeClr val="tx1">
                  <a:alpha val="2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3" name="Area">
              <a:extLst>
                <a:ext uri="{FF2B5EF4-FFF2-40B4-BE49-F238E27FC236}">
                  <a16:creationId xmlns:a16="http://schemas.microsoft.com/office/drawing/2014/main" id="{100DE417-9DB9-4840-8370-B716FFA27760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554736" y="1335293"/>
              <a:ext cx="11082528" cy="4932000"/>
            </a:xfrm>
            <a:prstGeom prst="rect">
              <a:avLst/>
            </a:prstGeom>
            <a:noFill/>
            <a:ln w="6350">
              <a:solidFill>
                <a:srgbClr val="00B0F0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000">
                <a:solidFill>
                  <a:schemeClr val="tx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54738" y="6330793"/>
            <a:ext cx="11082527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ru-RU" sz="800" dirty="0" err="1">
                <a:latin typeface="Montserrat" panose="00000500000000000000" pitchFamily="2" charset="-52"/>
                <a:sym typeface="Montserrat" panose="00000500000000000000" pitchFamily="2" charset="-52"/>
              </a:rPr>
              <a:t>Footnotes</a:t>
            </a:r>
            <a:endParaRPr lang="ru-RU" sz="800" dirty="0">
              <a:latin typeface="Montserrat" panose="00000500000000000000" pitchFamily="2" charset="-52"/>
              <a:sym typeface="Montserrat" panose="00000500000000000000" pitchFamily="2" charset="-52"/>
            </a:endParaRPr>
          </a:p>
        </p:txBody>
      </p:sp>
      <p:sp>
        <p:nvSpPr>
          <p:cNvPr id="4" name="Sticker" hidden="1">
            <a:extLst>
              <a:ext uri="{FF2B5EF4-FFF2-40B4-BE49-F238E27FC236}">
                <a16:creationId xmlns:a16="http://schemas.microsoft.com/office/drawing/2014/main" id="{F9BB011A-568C-4B05-AE57-EB000B2FD8BB}"/>
              </a:ext>
            </a:extLst>
          </p:cNvPr>
          <p:cNvSpPr txBox="1"/>
          <p:nvPr/>
        </p:nvSpPr>
        <p:spPr>
          <a:xfrm>
            <a:off x="9158289" y="41598"/>
            <a:ext cx="2478976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/>
            </a:lvl1pPr>
          </a:lstStyle>
          <a:p>
            <a:pPr lvl="0" algn="r"/>
            <a:r>
              <a:rPr lang="ru-RU" sz="800" dirty="0">
                <a:latin typeface="Montserrat" panose="00000500000000000000" pitchFamily="2" charset="-52"/>
                <a:sym typeface="Montserrat" panose="00000500000000000000" pitchFamily="2" charset="-52"/>
              </a:rPr>
              <a:t>STICKER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54736" y="1282777"/>
            <a:ext cx="3049254" cy="461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sz="1600" dirty="0">
                <a:latin typeface="Montserrat" panose="00000500000000000000" pitchFamily="2" charset="-52"/>
                <a:sym typeface="Montserrat" panose="00000500000000000000" pitchFamily="2" charset="-52"/>
              </a:rPr>
              <a:t>Above Chart Exhibit Title</a:t>
            </a:r>
            <a:br>
              <a:rPr lang="en-US" sz="1600" dirty="0">
                <a:latin typeface="Montserrat" panose="00000500000000000000" pitchFamily="2" charset="-52"/>
                <a:sym typeface="Montserrat" panose="00000500000000000000" pitchFamily="2" charset="-52"/>
              </a:rPr>
            </a:br>
            <a:r>
              <a:rPr lang="en-US" sz="1401" b="0" dirty="0">
                <a:latin typeface="Montserrat" panose="00000500000000000000" pitchFamily="2" charset="-52"/>
                <a:sym typeface="Montserrat" panose="00000500000000000000" pitchFamily="2" charset="-52"/>
              </a:rPr>
              <a:t>Units of measure</a:t>
            </a:r>
            <a:endParaRPr lang="ru-RU" sz="1401" b="0" dirty="0">
              <a:latin typeface="Montserrat" panose="00000500000000000000" pitchFamily="2" charset="-52"/>
              <a:sym typeface="Montserrat" panose="00000500000000000000" pitchFamily="2" charset="-52"/>
            </a:endParaRPr>
          </a:p>
        </p:txBody>
      </p:sp>
      <p:sp>
        <p:nvSpPr>
          <p:cNvPr id="150" name="5. Source" hidden="1">
            <a:extLst>
              <a:ext uri="{FF2B5EF4-FFF2-40B4-BE49-F238E27FC236}">
                <a16:creationId xmlns:a16="http://schemas.microsoft.com/office/drawing/2014/main" id="{1B5DE5A7-2D1D-4A40-BE7D-BB40C3D416B3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554737" y="6514143"/>
            <a:ext cx="1063714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ru-RU" sz="800" dirty="0">
                <a:latin typeface="Montserrat" panose="00000500000000000000" pitchFamily="2" charset="-52"/>
                <a:sym typeface="Montserrat" panose="00000500000000000000" pitchFamily="2" charset="-52"/>
              </a:rPr>
              <a:t>Источник: …</a:t>
            </a:r>
          </a:p>
        </p:txBody>
      </p:sp>
      <p:sp>
        <p:nvSpPr>
          <p:cNvPr id="179" name="TrackerAlphaWhite" hidden="1">
            <a:extLst>
              <a:ext uri="{FF2B5EF4-FFF2-40B4-BE49-F238E27FC236}">
                <a16:creationId xmlns:a16="http://schemas.microsoft.com/office/drawing/2014/main" id="{7D10F85E-A89F-412A-9970-7FA5C42BFB5F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554735" y="3266780"/>
            <a:ext cx="279340" cy="279340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ts val="300"/>
              </a:spcBef>
              <a:spcAft>
                <a:spcPts val="300"/>
              </a:spcAft>
            </a:pPr>
            <a:r>
              <a:rPr lang="en-US" sz="1401" dirty="0">
                <a:solidFill>
                  <a:schemeClr val="accent1"/>
                </a:solidFill>
                <a:latin typeface="Montserrat" panose="00000500000000000000" pitchFamily="2" charset="-52"/>
                <a:sym typeface="Montserrat" panose="00000500000000000000" pitchFamily="2" charset="-52"/>
              </a:rPr>
              <a:t>A</a:t>
            </a:r>
          </a:p>
        </p:txBody>
      </p:sp>
      <p:sp>
        <p:nvSpPr>
          <p:cNvPr id="180" name="TrackerAlphaBlue" hidden="1">
            <a:extLst>
              <a:ext uri="{FF2B5EF4-FFF2-40B4-BE49-F238E27FC236}">
                <a16:creationId xmlns:a16="http://schemas.microsoft.com/office/drawing/2014/main" id="{26869F53-96A2-49F7-96E0-1DD89AB0021B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33715" y="3266780"/>
            <a:ext cx="279340" cy="279340"/>
          </a:xfrm>
          <a:prstGeom prst="ellipse">
            <a:avLst/>
          </a:prstGeom>
          <a:solidFill>
            <a:schemeClr val="accent1"/>
          </a:solidFill>
          <a:ln w="6350" cap="sq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ts val="300"/>
              </a:spcBef>
              <a:spcAft>
                <a:spcPts val="300"/>
              </a:spcAft>
            </a:pPr>
            <a:r>
              <a:rPr lang="en-US" sz="1401" dirty="0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rPr>
              <a:t>A</a:t>
            </a:r>
          </a:p>
        </p:txBody>
      </p:sp>
      <p:sp>
        <p:nvSpPr>
          <p:cNvPr id="181" name="TrackerNumWhite" hidden="1">
            <a:extLst>
              <a:ext uri="{FF2B5EF4-FFF2-40B4-BE49-F238E27FC236}">
                <a16:creationId xmlns:a16="http://schemas.microsoft.com/office/drawing/2014/main" id="{BF1EE75D-A530-4BDB-A4D3-659E6C74551D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554735" y="3682416"/>
            <a:ext cx="279340" cy="279340"/>
          </a:xfrm>
          <a:prstGeom prst="ellipse">
            <a:avLst/>
          </a:prstGeom>
          <a:solidFill>
            <a:schemeClr val="bg1"/>
          </a:solidFill>
          <a:ln w="6350" cap="sq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ts val="300"/>
              </a:spcBef>
              <a:spcAft>
                <a:spcPts val="300"/>
              </a:spcAft>
            </a:pPr>
            <a:r>
              <a:rPr lang="en-US" sz="1401">
                <a:solidFill>
                  <a:schemeClr val="accent1"/>
                </a:solidFill>
                <a:latin typeface="Montserrat" panose="00000500000000000000" pitchFamily="2" charset="-52"/>
                <a:sym typeface="Montserrat" panose="00000500000000000000" pitchFamily="2" charset="-52"/>
              </a:rPr>
              <a:t>1</a:t>
            </a:r>
            <a:endParaRPr lang="en-US" sz="1401" dirty="0" err="1">
              <a:solidFill>
                <a:schemeClr val="accent1"/>
              </a:solidFill>
              <a:latin typeface="Montserrat" panose="00000500000000000000" pitchFamily="2" charset="-52"/>
              <a:sym typeface="Montserrat" panose="00000500000000000000" pitchFamily="2" charset="-52"/>
            </a:endParaRPr>
          </a:p>
        </p:txBody>
      </p:sp>
      <p:sp>
        <p:nvSpPr>
          <p:cNvPr id="182" name="TrackerNumBlue" hidden="1">
            <a:extLst>
              <a:ext uri="{FF2B5EF4-FFF2-40B4-BE49-F238E27FC236}">
                <a16:creationId xmlns:a16="http://schemas.microsoft.com/office/drawing/2014/main" id="{D4CBE4BE-5A17-4E4F-8518-D2314867CB3E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933715" y="3682416"/>
            <a:ext cx="279340" cy="279340"/>
          </a:xfrm>
          <a:prstGeom prst="ellipse">
            <a:avLst/>
          </a:prstGeom>
          <a:solidFill>
            <a:schemeClr val="accent1"/>
          </a:solidFill>
          <a:ln w="6350" cap="sq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ts val="300"/>
              </a:spcBef>
              <a:spcAft>
                <a:spcPts val="300"/>
              </a:spcAft>
            </a:pPr>
            <a:r>
              <a:rPr lang="en-US" sz="1401" dirty="0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rPr>
              <a:t>1</a:t>
            </a:r>
          </a:p>
        </p:txBody>
      </p:sp>
      <p:grpSp>
        <p:nvGrpSpPr>
          <p:cNvPr id="190" name="MoonEmpty" hidden="1">
            <a:extLst>
              <a:ext uri="{FF2B5EF4-FFF2-40B4-BE49-F238E27FC236}">
                <a16:creationId xmlns:a16="http://schemas.microsoft.com/office/drawing/2014/main" id="{217E634A-1E0C-4232-8364-5B7D9B436238}"/>
              </a:ext>
            </a:extLst>
          </p:cNvPr>
          <p:cNvGrpSpPr>
            <a:grpSpLocks/>
          </p:cNvGrpSpPr>
          <p:nvPr>
            <p:custDataLst>
              <p:tags r:id="rId13"/>
            </p:custDataLst>
          </p:nvPr>
        </p:nvGrpSpPr>
        <p:grpSpPr>
          <a:xfrm>
            <a:off x="8973905" y="3260116"/>
            <a:ext cx="288000" cy="288000"/>
            <a:chOff x="762000" y="1270000"/>
            <a:chExt cx="254000" cy="254000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3C0D1B1A-5CB6-4F42-9858-8FCFEEF4DCB4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62000" y="1270000"/>
              <a:ext cx="254000" cy="254000"/>
            </a:xfrm>
            <a:prstGeom prst="ellipse">
              <a:avLst/>
            </a:prstGeom>
            <a:solidFill>
              <a:srgbClr val="E6E6E6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192" name="Arc 191">
              <a:extLst>
                <a:ext uri="{FF2B5EF4-FFF2-40B4-BE49-F238E27FC236}">
                  <a16:creationId xmlns:a16="http://schemas.microsoft.com/office/drawing/2014/main" id="{F19B0948-5ACD-46BF-A5D0-4D78C02044F7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62000" y="1270000"/>
              <a:ext cx="254000" cy="254000"/>
            </a:xfrm>
            <a:prstGeom prst="arc">
              <a:avLst>
                <a:gd name="adj1" fmla="val 16200000"/>
                <a:gd name="adj2" fmla="val 16229547"/>
              </a:avLst>
            </a:prstGeom>
            <a:solidFill>
              <a:schemeClr val="accent1"/>
            </a:solidFill>
            <a:ln w="6350" cap="sq" cmpd="sng" algn="ctr">
              <a:noFill/>
              <a:prstDash val="solid"/>
              <a:miter lim="800000"/>
              <a:tailEnd type="none"/>
            </a:ln>
            <a:effectLst/>
            <a:extLst>
              <a:ext uri="{91240B29-F687-4F45-9708-019B960494DF}">
                <a14:hiddenLine xmlns:a14="http://schemas.microsoft.com/office/drawing/2010/main" w="6350" cap="sq" cmpd="sng" algn="ctr">
                  <a:solidFill>
                    <a:schemeClr val="accent1"/>
                  </a:solidFill>
                  <a:prstDash val="solid"/>
                  <a:miter lim="800000"/>
                  <a:tailEnd type="none"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800" dirty="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170" name="MoonQuater" hidden="1">
            <a:extLst>
              <a:ext uri="{FF2B5EF4-FFF2-40B4-BE49-F238E27FC236}">
                <a16:creationId xmlns:a16="http://schemas.microsoft.com/office/drawing/2014/main" id="{79C4F1A7-3BA6-4DE9-990D-56F7568AF3D5}"/>
              </a:ext>
            </a:extLst>
          </p:cNvPr>
          <p:cNvGrpSpPr>
            <a:grpSpLocks/>
          </p:cNvGrpSpPr>
          <p:nvPr>
            <p:custDataLst>
              <p:tags r:id="rId14"/>
            </p:custDataLst>
          </p:nvPr>
        </p:nvGrpSpPr>
        <p:grpSpPr>
          <a:xfrm>
            <a:off x="9362160" y="3260116"/>
            <a:ext cx="288000" cy="288000"/>
            <a:chOff x="762000" y="1270000"/>
            <a:chExt cx="254000" cy="254000"/>
          </a:xfrm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59E630A5-DC56-4165-A400-FABB4C8F2657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62000" y="1270000"/>
              <a:ext cx="254000" cy="254000"/>
            </a:xfrm>
            <a:prstGeom prst="ellipse">
              <a:avLst/>
            </a:prstGeom>
            <a:solidFill>
              <a:srgbClr val="E6E6E6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en-US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172" name="Arc 171">
              <a:extLst>
                <a:ext uri="{FF2B5EF4-FFF2-40B4-BE49-F238E27FC236}">
                  <a16:creationId xmlns:a16="http://schemas.microsoft.com/office/drawing/2014/main" id="{C98134F9-A949-43AC-8CDC-EAE921C7808C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62000" y="1270000"/>
              <a:ext cx="254000" cy="254000"/>
            </a:xfrm>
            <a:prstGeom prst="arc">
              <a:avLst>
                <a:gd name="adj1" fmla="val 16200000"/>
                <a:gd name="adj2" fmla="val 0"/>
              </a:avLst>
            </a:prstGeom>
            <a:solidFill>
              <a:schemeClr val="accent1"/>
            </a:solidFill>
            <a:ln w="6350" cap="sq" cmpd="sng" algn="ctr">
              <a:noFill/>
              <a:prstDash val="solid"/>
              <a:miter lim="800000"/>
              <a:tailEnd type="none"/>
            </a:ln>
            <a:effectLst/>
            <a:extLst>
              <a:ext uri="{91240B29-F687-4F45-9708-019B960494DF}">
                <a14:hiddenLine xmlns:a14="http://schemas.microsoft.com/office/drawing/2010/main" w="6350" cap="sq" cmpd="sng" algn="ctr">
                  <a:solidFill>
                    <a:schemeClr val="accent1"/>
                  </a:solidFill>
                  <a:prstDash val="solid"/>
                  <a:miter lim="800000"/>
                  <a:tailEnd type="none"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173" name="MoonHalf" hidden="1">
            <a:extLst>
              <a:ext uri="{FF2B5EF4-FFF2-40B4-BE49-F238E27FC236}">
                <a16:creationId xmlns:a16="http://schemas.microsoft.com/office/drawing/2014/main" id="{2714B939-F474-44D5-8B49-B47A0217F09E}"/>
              </a:ext>
            </a:extLst>
          </p:cNvPr>
          <p:cNvGrpSpPr>
            <a:grpSpLocks/>
          </p:cNvGrpSpPr>
          <p:nvPr>
            <p:custDataLst>
              <p:tags r:id="rId15"/>
            </p:custDataLst>
          </p:nvPr>
        </p:nvGrpSpPr>
        <p:grpSpPr>
          <a:xfrm>
            <a:off x="9748418" y="3260116"/>
            <a:ext cx="288000" cy="288000"/>
            <a:chOff x="762000" y="1270000"/>
            <a:chExt cx="254000" cy="254000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2EC967B-B647-4BCF-9C0C-A8D545E4C817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762000" y="1270000"/>
              <a:ext cx="254000" cy="254000"/>
            </a:xfrm>
            <a:prstGeom prst="ellipse">
              <a:avLst/>
            </a:prstGeom>
            <a:solidFill>
              <a:srgbClr val="E6E6E6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en-US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175" name="Arc 174">
              <a:extLst>
                <a:ext uri="{FF2B5EF4-FFF2-40B4-BE49-F238E27FC236}">
                  <a16:creationId xmlns:a16="http://schemas.microsoft.com/office/drawing/2014/main" id="{FA00262A-FCFD-4DB6-B921-E9B02991FF8A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762000" y="1270000"/>
              <a:ext cx="254000" cy="254000"/>
            </a:xfrm>
            <a:prstGeom prst="arc">
              <a:avLst>
                <a:gd name="adj1" fmla="val 16200000"/>
                <a:gd name="adj2" fmla="val 5400000"/>
              </a:avLst>
            </a:prstGeom>
            <a:solidFill>
              <a:schemeClr val="accent1"/>
            </a:solidFill>
            <a:ln w="6350" cap="sq" cmpd="sng" algn="ctr">
              <a:noFill/>
              <a:prstDash val="solid"/>
              <a:miter lim="800000"/>
              <a:tailEnd type="none"/>
            </a:ln>
            <a:effectLst/>
            <a:extLst>
              <a:ext uri="{91240B29-F687-4F45-9708-019B960494DF}">
                <a14:hiddenLine xmlns:a14="http://schemas.microsoft.com/office/drawing/2010/main" w="6350" cap="sq" cmpd="sng" algn="ctr">
                  <a:solidFill>
                    <a:schemeClr val="accent1"/>
                  </a:solidFill>
                  <a:prstDash val="solid"/>
                  <a:miter lim="800000"/>
                  <a:tailEnd type="none"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176" name="Moon3Quater" hidden="1">
            <a:extLst>
              <a:ext uri="{FF2B5EF4-FFF2-40B4-BE49-F238E27FC236}">
                <a16:creationId xmlns:a16="http://schemas.microsoft.com/office/drawing/2014/main" id="{B81E11B2-1A34-4631-BD81-A79E13BAA4F8}"/>
              </a:ext>
            </a:extLst>
          </p:cNvPr>
          <p:cNvGrpSpPr>
            <a:grpSpLocks/>
          </p:cNvGrpSpPr>
          <p:nvPr>
            <p:custDataLst>
              <p:tags r:id="rId16"/>
            </p:custDataLst>
          </p:nvPr>
        </p:nvGrpSpPr>
        <p:grpSpPr>
          <a:xfrm>
            <a:off x="10134675" y="3260116"/>
            <a:ext cx="288000" cy="288000"/>
            <a:chOff x="762000" y="1270000"/>
            <a:chExt cx="254000" cy="254000"/>
          </a:xfrm>
        </p:grpSpPr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5D5E5590-A897-419C-85F3-C5E6B6BADDA1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762000" y="1270000"/>
              <a:ext cx="254000" cy="254000"/>
            </a:xfrm>
            <a:prstGeom prst="ellipse">
              <a:avLst/>
            </a:prstGeom>
            <a:solidFill>
              <a:srgbClr val="E6E6E6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en-US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178" name="Arc 177">
              <a:extLst>
                <a:ext uri="{FF2B5EF4-FFF2-40B4-BE49-F238E27FC236}">
                  <a16:creationId xmlns:a16="http://schemas.microsoft.com/office/drawing/2014/main" id="{2DA30F73-36DC-49E0-87B5-F183D3E9231F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762000" y="1270000"/>
              <a:ext cx="254000" cy="254000"/>
            </a:xfrm>
            <a:prstGeom prst="arc">
              <a:avLst>
                <a:gd name="adj1" fmla="val 16200000"/>
                <a:gd name="adj2" fmla="val 10800000"/>
              </a:avLst>
            </a:prstGeom>
            <a:solidFill>
              <a:schemeClr val="accent1"/>
            </a:solidFill>
            <a:ln w="6350" cap="sq" cmpd="sng" algn="ctr">
              <a:noFill/>
              <a:prstDash val="solid"/>
              <a:miter lim="800000"/>
              <a:tailEnd type="none"/>
            </a:ln>
            <a:effectLst/>
            <a:extLst>
              <a:ext uri="{91240B29-F687-4F45-9708-019B960494DF}">
                <a14:hiddenLine xmlns:a14="http://schemas.microsoft.com/office/drawing/2010/main" w="6350" cap="sq" cmpd="sng" algn="ctr">
                  <a:solidFill>
                    <a:schemeClr val="accent1"/>
                  </a:solidFill>
                  <a:prstDash val="solid"/>
                  <a:miter lim="800000"/>
                  <a:tailEnd type="none"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186" name="MoonFull" hidden="1">
            <a:extLst>
              <a:ext uri="{FF2B5EF4-FFF2-40B4-BE49-F238E27FC236}">
                <a16:creationId xmlns:a16="http://schemas.microsoft.com/office/drawing/2014/main" id="{9C646595-AAE9-4CF9-8065-5D333DB4AA3D}"/>
              </a:ext>
            </a:extLst>
          </p:cNvPr>
          <p:cNvGrpSpPr>
            <a:grpSpLocks/>
          </p:cNvGrpSpPr>
          <p:nvPr>
            <p:custDataLst>
              <p:tags r:id="rId17"/>
            </p:custDataLst>
          </p:nvPr>
        </p:nvGrpSpPr>
        <p:grpSpPr>
          <a:xfrm>
            <a:off x="10520931" y="3260116"/>
            <a:ext cx="288000" cy="288000"/>
            <a:chOff x="762000" y="1270000"/>
            <a:chExt cx="254000" cy="254000"/>
          </a:xfrm>
          <a:solidFill>
            <a:schemeClr val="accent5"/>
          </a:solidFill>
        </p:grpSpPr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45B76197-6D16-4092-B902-DE7FD857CAF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762000" y="1270000"/>
              <a:ext cx="254000" cy="254000"/>
            </a:xfrm>
            <a:prstGeom prst="ellipse">
              <a:avLst/>
            </a:prstGeom>
            <a:solidFill>
              <a:srgbClr val="E6E6E6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en-US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199" name="Arc 198">
              <a:extLst>
                <a:ext uri="{FF2B5EF4-FFF2-40B4-BE49-F238E27FC236}">
                  <a16:creationId xmlns:a16="http://schemas.microsoft.com/office/drawing/2014/main" id="{5125949A-3C65-48C8-BF1F-12C78DE93858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762000" y="1270000"/>
              <a:ext cx="254000" cy="254000"/>
            </a:xfrm>
            <a:prstGeom prst="arc">
              <a:avLst>
                <a:gd name="adj1" fmla="val 16200000"/>
                <a:gd name="adj2" fmla="val 16200000"/>
              </a:avLst>
            </a:prstGeom>
            <a:solidFill>
              <a:schemeClr val="accent1"/>
            </a:solidFill>
            <a:ln w="6350" cap="sq" cmpd="sng" algn="ctr">
              <a:noFill/>
              <a:prstDash val="solid"/>
              <a:miter lim="800000"/>
              <a:tailEnd type="none"/>
            </a:ln>
            <a:effectLst/>
            <a:extLst>
              <a:ext uri="{91240B29-F687-4F45-9708-019B960494DF}">
                <a14:hiddenLine xmlns:a14="http://schemas.microsoft.com/office/drawing/2010/main" w="6350" cap="sq" cmpd="sng" algn="ctr">
                  <a:solidFill>
                    <a:schemeClr val="accent1"/>
                  </a:solidFill>
                  <a:prstDash val="solid"/>
                  <a:miter lim="800000"/>
                  <a:tailEnd type="none"/>
                </a14:hiddenLine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13" name="StatusGauge" hidden="1">
            <a:extLst>
              <a:ext uri="{FF2B5EF4-FFF2-40B4-BE49-F238E27FC236}">
                <a16:creationId xmlns:a16="http://schemas.microsoft.com/office/drawing/2014/main" id="{AC87BF6A-0CC1-4B7B-9115-F8C8E5B93B66}"/>
              </a:ext>
            </a:extLst>
          </p:cNvPr>
          <p:cNvGrpSpPr/>
          <p:nvPr/>
        </p:nvGrpSpPr>
        <p:grpSpPr>
          <a:xfrm>
            <a:off x="1662671" y="3333780"/>
            <a:ext cx="115516" cy="220533"/>
            <a:chOff x="427408" y="3815098"/>
            <a:chExt cx="312580" cy="596744"/>
          </a:xfrm>
        </p:grpSpPr>
        <p:sp>
          <p:nvSpPr>
            <p:cNvPr id="366" name="Line 56">
              <a:extLst>
                <a:ext uri="{FF2B5EF4-FFF2-40B4-BE49-F238E27FC236}">
                  <a16:creationId xmlns:a16="http://schemas.microsoft.com/office/drawing/2014/main" id="{22B23B9D-517D-4A32-857E-DA0E3889A7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408" y="3815098"/>
              <a:ext cx="156291" cy="159132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67" name="Line 57">
              <a:extLst>
                <a:ext uri="{FF2B5EF4-FFF2-40B4-BE49-F238E27FC236}">
                  <a16:creationId xmlns:a16="http://schemas.microsoft.com/office/drawing/2014/main" id="{CC30D8CA-C04D-4E6C-95A7-DE65B0F4A9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83697" y="3815098"/>
              <a:ext cx="156291" cy="159132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69" name="Line 59">
              <a:extLst>
                <a:ext uri="{FF2B5EF4-FFF2-40B4-BE49-F238E27FC236}">
                  <a16:creationId xmlns:a16="http://schemas.microsoft.com/office/drawing/2014/main" id="{9363A779-2D9F-4A05-A7A1-72E00C647D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3697" y="3815098"/>
              <a:ext cx="0" cy="596744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15" name="StatusGaugeWhite" hidden="1">
            <a:extLst>
              <a:ext uri="{FF2B5EF4-FFF2-40B4-BE49-F238E27FC236}">
                <a16:creationId xmlns:a16="http://schemas.microsoft.com/office/drawing/2014/main" id="{C2FDB2E7-0636-494B-B6D7-A3C17942E83A}"/>
              </a:ext>
            </a:extLst>
          </p:cNvPr>
          <p:cNvGrpSpPr/>
          <p:nvPr/>
        </p:nvGrpSpPr>
        <p:grpSpPr>
          <a:xfrm>
            <a:off x="2021701" y="3245932"/>
            <a:ext cx="396228" cy="396228"/>
            <a:chOff x="2021702" y="3245932"/>
            <a:chExt cx="396228" cy="396228"/>
          </a:xfrm>
          <a:solidFill>
            <a:schemeClr val="bg1"/>
          </a:solidFill>
        </p:grpSpPr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8D7CB2DC-1025-4762-8415-58E55B605671}"/>
                </a:ext>
              </a:extLst>
            </p:cNvPr>
            <p:cNvSpPr>
              <a:spLocks/>
            </p:cNvSpPr>
            <p:nvPr userDrawn="1"/>
          </p:nvSpPr>
          <p:spPr>
            <a:xfrm>
              <a:off x="2021702" y="3245932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CD30E1A4-95BF-40FE-A480-7647E845DAFB}"/>
                </a:ext>
              </a:extLst>
            </p:cNvPr>
            <p:cNvGrpSpPr/>
            <p:nvPr userDrawn="1"/>
          </p:nvGrpSpPr>
          <p:grpSpPr>
            <a:xfrm>
              <a:off x="2162058" y="3333780"/>
              <a:ext cx="115517" cy="220533"/>
              <a:chOff x="427408" y="3815098"/>
              <a:chExt cx="312580" cy="596744"/>
            </a:xfrm>
            <a:grpFill/>
          </p:grpSpPr>
          <p:sp>
            <p:nvSpPr>
              <p:cNvPr id="381" name="Line 56">
                <a:extLst>
                  <a:ext uri="{FF2B5EF4-FFF2-40B4-BE49-F238E27FC236}">
                    <a16:creationId xmlns:a16="http://schemas.microsoft.com/office/drawing/2014/main" id="{912FDF49-5006-4BE9-A241-14FC58A10C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7408" y="3815098"/>
                <a:ext cx="156291" cy="159132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382" name="Line 57">
                <a:extLst>
                  <a:ext uri="{FF2B5EF4-FFF2-40B4-BE49-F238E27FC236}">
                    <a16:creationId xmlns:a16="http://schemas.microsoft.com/office/drawing/2014/main" id="{A685424E-07A2-4C23-A9AB-A1AB3E5A69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83697" y="3815098"/>
                <a:ext cx="156291" cy="159132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383" name="Line 59">
                <a:extLst>
                  <a:ext uri="{FF2B5EF4-FFF2-40B4-BE49-F238E27FC236}">
                    <a16:creationId xmlns:a16="http://schemas.microsoft.com/office/drawing/2014/main" id="{DF153F60-37D9-415E-92DF-84BB547F32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3697" y="3815098"/>
                <a:ext cx="0" cy="596744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grpSp>
        <p:nvGrpSpPr>
          <p:cNvPr id="14" name="StatusGaugeBlue" hidden="1">
            <a:extLst>
              <a:ext uri="{FF2B5EF4-FFF2-40B4-BE49-F238E27FC236}">
                <a16:creationId xmlns:a16="http://schemas.microsoft.com/office/drawing/2014/main" id="{3787D2E5-45BD-47CD-AEC1-EDDD0B6DC06B}"/>
              </a:ext>
            </a:extLst>
          </p:cNvPr>
          <p:cNvGrpSpPr/>
          <p:nvPr/>
        </p:nvGrpSpPr>
        <p:grpSpPr>
          <a:xfrm>
            <a:off x="2521091" y="3245932"/>
            <a:ext cx="396228" cy="396228"/>
            <a:chOff x="2521091" y="3245932"/>
            <a:chExt cx="396228" cy="396228"/>
          </a:xfrm>
          <a:solidFill>
            <a:schemeClr val="accent1"/>
          </a:solidFill>
        </p:grpSpPr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C8D381C3-2015-4AD0-B6F9-81620A837CC5}"/>
                </a:ext>
              </a:extLst>
            </p:cNvPr>
            <p:cNvSpPr>
              <a:spLocks/>
            </p:cNvSpPr>
            <p:nvPr userDrawn="1"/>
          </p:nvSpPr>
          <p:spPr>
            <a:xfrm>
              <a:off x="2521091" y="3245932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384" name="Group 383">
              <a:extLst>
                <a:ext uri="{FF2B5EF4-FFF2-40B4-BE49-F238E27FC236}">
                  <a16:creationId xmlns:a16="http://schemas.microsoft.com/office/drawing/2014/main" id="{1CF546FB-B2BA-4883-AF98-FBF5F2C28FCF}"/>
                </a:ext>
              </a:extLst>
            </p:cNvPr>
            <p:cNvGrpSpPr/>
            <p:nvPr userDrawn="1"/>
          </p:nvGrpSpPr>
          <p:grpSpPr>
            <a:xfrm>
              <a:off x="2661447" y="3333780"/>
              <a:ext cx="115517" cy="220533"/>
              <a:chOff x="427408" y="3815098"/>
              <a:chExt cx="312580" cy="596744"/>
            </a:xfrm>
            <a:grpFill/>
          </p:grpSpPr>
          <p:sp>
            <p:nvSpPr>
              <p:cNvPr id="385" name="Line 56">
                <a:extLst>
                  <a:ext uri="{FF2B5EF4-FFF2-40B4-BE49-F238E27FC236}">
                    <a16:creationId xmlns:a16="http://schemas.microsoft.com/office/drawing/2014/main" id="{70CA23CD-0391-40AB-9740-9A091B4B3C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7408" y="3815098"/>
                <a:ext cx="156291" cy="159132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386" name="Line 57">
                <a:extLst>
                  <a:ext uri="{FF2B5EF4-FFF2-40B4-BE49-F238E27FC236}">
                    <a16:creationId xmlns:a16="http://schemas.microsoft.com/office/drawing/2014/main" id="{DBAD38C3-D1BC-4FC1-9D49-0B162C1F26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83697" y="3815098"/>
                <a:ext cx="156291" cy="159132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387" name="Line 59">
                <a:extLst>
                  <a:ext uri="{FF2B5EF4-FFF2-40B4-BE49-F238E27FC236}">
                    <a16:creationId xmlns:a16="http://schemas.microsoft.com/office/drawing/2014/main" id="{7D0C093E-6BFA-4A22-81E5-2D0D4D31B0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3697" y="3815098"/>
                <a:ext cx="0" cy="596744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sp>
        <p:nvSpPr>
          <p:cNvPr id="275" name="Checkmark" hidden="1">
            <a:extLst>
              <a:ext uri="{FF2B5EF4-FFF2-40B4-BE49-F238E27FC236}">
                <a16:creationId xmlns:a16="http://schemas.microsoft.com/office/drawing/2014/main" id="{BB004E0D-569F-46D6-AB54-9BBB7A633202}"/>
              </a:ext>
            </a:extLst>
          </p:cNvPr>
          <p:cNvSpPr>
            <a:spLocks noChangeAspect="1"/>
          </p:cNvSpPr>
          <p:nvPr/>
        </p:nvSpPr>
        <p:spPr bwMode="auto">
          <a:xfrm>
            <a:off x="1598579" y="3869635"/>
            <a:ext cx="243700" cy="147600"/>
          </a:xfrm>
          <a:custGeom>
            <a:avLst/>
            <a:gdLst>
              <a:gd name="T0" fmla="*/ 0 w 65"/>
              <a:gd name="T1" fmla="*/ 16 h 39"/>
              <a:gd name="T2" fmla="*/ 25 w 65"/>
              <a:gd name="T3" fmla="*/ 39 h 39"/>
              <a:gd name="T4" fmla="*/ 65 w 65"/>
              <a:gd name="T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39">
                <a:moveTo>
                  <a:pt x="0" y="16"/>
                </a:moveTo>
                <a:lnTo>
                  <a:pt x="25" y="39"/>
                </a:lnTo>
                <a:lnTo>
                  <a:pt x="65" y="0"/>
                </a:lnTo>
              </a:path>
            </a:pathLst>
          </a:custGeom>
          <a:noFill/>
          <a:ln w="63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9" tIns="45720" rIns="91439" bIns="45720" numCol="1" anchor="t" anchorCtr="0" compatLnSpc="1">
            <a:prstTxWarp prst="textNoShape">
              <a:avLst/>
            </a:prstTxWarp>
          </a:bodyPr>
          <a:lstStyle/>
          <a:p>
            <a:endParaRPr lang="ru-RU" sz="1800">
              <a:latin typeface="Montserrat" panose="00000500000000000000" pitchFamily="2" charset="-52"/>
              <a:sym typeface="Montserrat" panose="00000500000000000000" pitchFamily="2" charset="-52"/>
            </a:endParaRPr>
          </a:p>
        </p:txBody>
      </p:sp>
      <p:grpSp>
        <p:nvGrpSpPr>
          <p:cNvPr id="21" name="CheckmarkWhite" hidden="1">
            <a:extLst>
              <a:ext uri="{FF2B5EF4-FFF2-40B4-BE49-F238E27FC236}">
                <a16:creationId xmlns:a16="http://schemas.microsoft.com/office/drawing/2014/main" id="{F07BF092-B974-4EB6-A1FD-990BE5E53701}"/>
              </a:ext>
            </a:extLst>
          </p:cNvPr>
          <p:cNvGrpSpPr/>
          <p:nvPr/>
        </p:nvGrpSpPr>
        <p:grpSpPr>
          <a:xfrm>
            <a:off x="2021701" y="3745321"/>
            <a:ext cx="396228" cy="396228"/>
            <a:chOff x="2021702" y="3745321"/>
            <a:chExt cx="396228" cy="396228"/>
          </a:xfrm>
          <a:solidFill>
            <a:schemeClr val="bg1"/>
          </a:solidFill>
        </p:grpSpPr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92B6E5FD-CE05-4863-BB94-17F85BCF0806}"/>
                </a:ext>
              </a:extLst>
            </p:cNvPr>
            <p:cNvSpPr>
              <a:spLocks/>
            </p:cNvSpPr>
            <p:nvPr userDrawn="1"/>
          </p:nvSpPr>
          <p:spPr>
            <a:xfrm>
              <a:off x="2021702" y="3745321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88" name="Freeform 39">
              <a:extLst>
                <a:ext uri="{FF2B5EF4-FFF2-40B4-BE49-F238E27FC236}">
                  <a16:creationId xmlns:a16="http://schemas.microsoft.com/office/drawing/2014/main" id="{DBC4A7F2-275F-448A-A2CE-92F398D30958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2097966" y="3869635"/>
              <a:ext cx="243701" cy="147600"/>
            </a:xfrm>
            <a:custGeom>
              <a:avLst/>
              <a:gdLst>
                <a:gd name="T0" fmla="*/ 0 w 65"/>
                <a:gd name="T1" fmla="*/ 16 h 39"/>
                <a:gd name="T2" fmla="*/ 25 w 65"/>
                <a:gd name="T3" fmla="*/ 39 h 39"/>
                <a:gd name="T4" fmla="*/ 65 w 65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39">
                  <a:moveTo>
                    <a:pt x="0" y="16"/>
                  </a:moveTo>
                  <a:lnTo>
                    <a:pt x="25" y="39"/>
                  </a:lnTo>
                  <a:lnTo>
                    <a:pt x="65" y="0"/>
                  </a:lnTo>
                </a:path>
              </a:pathLst>
            </a:custGeom>
            <a:grp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20" name="CheckmarkBlue" hidden="1">
            <a:extLst>
              <a:ext uri="{FF2B5EF4-FFF2-40B4-BE49-F238E27FC236}">
                <a16:creationId xmlns:a16="http://schemas.microsoft.com/office/drawing/2014/main" id="{A705E7FE-8FE8-4F2D-9FA1-5637B89B73F7}"/>
              </a:ext>
            </a:extLst>
          </p:cNvPr>
          <p:cNvGrpSpPr/>
          <p:nvPr/>
        </p:nvGrpSpPr>
        <p:grpSpPr>
          <a:xfrm>
            <a:off x="2521091" y="3745321"/>
            <a:ext cx="396228" cy="396228"/>
            <a:chOff x="2521091" y="3745321"/>
            <a:chExt cx="396228" cy="396228"/>
          </a:xfrm>
          <a:solidFill>
            <a:schemeClr val="accent1"/>
          </a:solidFill>
        </p:grpSpPr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9DF2EDC3-BFC6-448A-9C1D-7324C7EF9146}"/>
                </a:ext>
              </a:extLst>
            </p:cNvPr>
            <p:cNvSpPr>
              <a:spLocks/>
            </p:cNvSpPr>
            <p:nvPr userDrawn="1"/>
          </p:nvSpPr>
          <p:spPr>
            <a:xfrm>
              <a:off x="2521091" y="3745321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89" name="Freeform 39">
              <a:extLst>
                <a:ext uri="{FF2B5EF4-FFF2-40B4-BE49-F238E27FC236}">
                  <a16:creationId xmlns:a16="http://schemas.microsoft.com/office/drawing/2014/main" id="{285841C2-3368-45B4-9105-40D539B18E93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2597355" y="3869635"/>
              <a:ext cx="243701" cy="147600"/>
            </a:xfrm>
            <a:custGeom>
              <a:avLst/>
              <a:gdLst>
                <a:gd name="T0" fmla="*/ 0 w 65"/>
                <a:gd name="T1" fmla="*/ 16 h 39"/>
                <a:gd name="T2" fmla="*/ 25 w 65"/>
                <a:gd name="T3" fmla="*/ 39 h 39"/>
                <a:gd name="T4" fmla="*/ 65 w 65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39">
                  <a:moveTo>
                    <a:pt x="0" y="16"/>
                  </a:moveTo>
                  <a:lnTo>
                    <a:pt x="25" y="39"/>
                  </a:lnTo>
                  <a:lnTo>
                    <a:pt x="65" y="0"/>
                  </a:lnTo>
                </a:path>
              </a:pathLst>
            </a:custGeom>
            <a:grpFill/>
            <a:ln w="635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sp>
        <p:nvSpPr>
          <p:cNvPr id="390" name="CheckmarkDash" hidden="1">
            <a:extLst>
              <a:ext uri="{FF2B5EF4-FFF2-40B4-BE49-F238E27FC236}">
                <a16:creationId xmlns:a16="http://schemas.microsoft.com/office/drawing/2014/main" id="{2D882A09-8E9B-4679-ADCB-6CAE84605CAE}"/>
              </a:ext>
            </a:extLst>
          </p:cNvPr>
          <p:cNvSpPr>
            <a:spLocks noChangeAspect="1"/>
          </p:cNvSpPr>
          <p:nvPr/>
        </p:nvSpPr>
        <p:spPr bwMode="auto">
          <a:xfrm>
            <a:off x="1598579" y="4369024"/>
            <a:ext cx="243700" cy="147600"/>
          </a:xfrm>
          <a:custGeom>
            <a:avLst/>
            <a:gdLst>
              <a:gd name="T0" fmla="*/ 0 w 65"/>
              <a:gd name="T1" fmla="*/ 16 h 39"/>
              <a:gd name="T2" fmla="*/ 25 w 65"/>
              <a:gd name="T3" fmla="*/ 39 h 39"/>
              <a:gd name="T4" fmla="*/ 65 w 65"/>
              <a:gd name="T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39">
                <a:moveTo>
                  <a:pt x="0" y="16"/>
                </a:moveTo>
                <a:lnTo>
                  <a:pt x="25" y="39"/>
                </a:lnTo>
                <a:lnTo>
                  <a:pt x="65" y="0"/>
                </a:lnTo>
              </a:path>
            </a:pathLst>
          </a:custGeom>
          <a:noFill/>
          <a:ln w="6350" cap="rnd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9" tIns="45720" rIns="91439" bIns="45720" numCol="1" anchor="t" anchorCtr="0" compatLnSpc="1">
            <a:prstTxWarp prst="textNoShape">
              <a:avLst/>
            </a:prstTxWarp>
          </a:bodyPr>
          <a:lstStyle/>
          <a:p>
            <a:endParaRPr lang="ru-RU" sz="1800">
              <a:latin typeface="Montserrat" panose="00000500000000000000" pitchFamily="2" charset="-52"/>
              <a:sym typeface="Montserrat" panose="00000500000000000000" pitchFamily="2" charset="-52"/>
            </a:endParaRPr>
          </a:p>
        </p:txBody>
      </p:sp>
      <p:grpSp>
        <p:nvGrpSpPr>
          <p:cNvPr id="23" name="CheckmarkDashWhite" hidden="1">
            <a:extLst>
              <a:ext uri="{FF2B5EF4-FFF2-40B4-BE49-F238E27FC236}">
                <a16:creationId xmlns:a16="http://schemas.microsoft.com/office/drawing/2014/main" id="{A04BB5EF-2087-418E-BF29-3E463D8DAC95}"/>
              </a:ext>
            </a:extLst>
          </p:cNvPr>
          <p:cNvGrpSpPr/>
          <p:nvPr/>
        </p:nvGrpSpPr>
        <p:grpSpPr>
          <a:xfrm>
            <a:off x="2021701" y="4244710"/>
            <a:ext cx="396228" cy="396228"/>
            <a:chOff x="2021702" y="6293259"/>
            <a:chExt cx="396228" cy="396228"/>
          </a:xfrm>
          <a:solidFill>
            <a:schemeClr val="bg1"/>
          </a:solidFill>
        </p:grpSpPr>
        <p:sp>
          <p:nvSpPr>
            <p:cNvPr id="392" name="Oval 391">
              <a:extLst>
                <a:ext uri="{FF2B5EF4-FFF2-40B4-BE49-F238E27FC236}">
                  <a16:creationId xmlns:a16="http://schemas.microsoft.com/office/drawing/2014/main" id="{47F5EC55-9665-438E-9860-C3E2F47C8B13}"/>
                </a:ext>
              </a:extLst>
            </p:cNvPr>
            <p:cNvSpPr>
              <a:spLocks/>
            </p:cNvSpPr>
            <p:nvPr userDrawn="1"/>
          </p:nvSpPr>
          <p:spPr>
            <a:xfrm>
              <a:off x="2021702" y="6293259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prstDash val="dash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93" name="Freeform 39">
              <a:extLst>
                <a:ext uri="{FF2B5EF4-FFF2-40B4-BE49-F238E27FC236}">
                  <a16:creationId xmlns:a16="http://schemas.microsoft.com/office/drawing/2014/main" id="{894EAAFA-EEA4-4D90-8F75-17F21B6BFCC1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2097966" y="6417573"/>
              <a:ext cx="243701" cy="147600"/>
            </a:xfrm>
            <a:custGeom>
              <a:avLst/>
              <a:gdLst>
                <a:gd name="T0" fmla="*/ 0 w 65"/>
                <a:gd name="T1" fmla="*/ 16 h 39"/>
                <a:gd name="T2" fmla="*/ 25 w 65"/>
                <a:gd name="T3" fmla="*/ 39 h 39"/>
                <a:gd name="T4" fmla="*/ 65 w 65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39">
                  <a:moveTo>
                    <a:pt x="0" y="16"/>
                  </a:moveTo>
                  <a:lnTo>
                    <a:pt x="25" y="39"/>
                  </a:lnTo>
                  <a:lnTo>
                    <a:pt x="65" y="0"/>
                  </a:lnTo>
                </a:path>
              </a:pathLst>
            </a:custGeom>
            <a:grpFill/>
            <a:ln w="6350" cap="rnd">
              <a:solidFill>
                <a:schemeClr val="accent1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24" name="CheckmarkDashBlue" hidden="1">
            <a:extLst>
              <a:ext uri="{FF2B5EF4-FFF2-40B4-BE49-F238E27FC236}">
                <a16:creationId xmlns:a16="http://schemas.microsoft.com/office/drawing/2014/main" id="{481DC344-3017-462D-9A3B-4E65710C17D0}"/>
              </a:ext>
            </a:extLst>
          </p:cNvPr>
          <p:cNvGrpSpPr/>
          <p:nvPr/>
        </p:nvGrpSpPr>
        <p:grpSpPr>
          <a:xfrm>
            <a:off x="2521091" y="4244710"/>
            <a:ext cx="396228" cy="396228"/>
            <a:chOff x="2521091" y="6293259"/>
            <a:chExt cx="396228" cy="396228"/>
          </a:xfrm>
          <a:solidFill>
            <a:schemeClr val="accent1"/>
          </a:solidFill>
        </p:grpSpPr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3123CA39-9EFF-49E5-8B43-5BCDA3B0E657}"/>
                </a:ext>
              </a:extLst>
            </p:cNvPr>
            <p:cNvSpPr>
              <a:spLocks/>
            </p:cNvSpPr>
            <p:nvPr userDrawn="1"/>
          </p:nvSpPr>
          <p:spPr>
            <a:xfrm>
              <a:off x="2521091" y="6293259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96" name="Freeform 39">
              <a:extLst>
                <a:ext uri="{FF2B5EF4-FFF2-40B4-BE49-F238E27FC236}">
                  <a16:creationId xmlns:a16="http://schemas.microsoft.com/office/drawing/2014/main" id="{1A25A5C6-7B1D-45B1-9C1F-F3B654A13FC7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2597355" y="6417573"/>
              <a:ext cx="243701" cy="147600"/>
            </a:xfrm>
            <a:custGeom>
              <a:avLst/>
              <a:gdLst>
                <a:gd name="T0" fmla="*/ 0 w 65"/>
                <a:gd name="T1" fmla="*/ 16 h 39"/>
                <a:gd name="T2" fmla="*/ 25 w 65"/>
                <a:gd name="T3" fmla="*/ 39 h 39"/>
                <a:gd name="T4" fmla="*/ 65 w 65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39">
                  <a:moveTo>
                    <a:pt x="0" y="16"/>
                  </a:moveTo>
                  <a:lnTo>
                    <a:pt x="25" y="39"/>
                  </a:lnTo>
                  <a:lnTo>
                    <a:pt x="65" y="0"/>
                  </a:lnTo>
                </a:path>
              </a:pathLst>
            </a:custGeom>
            <a:grpFill/>
            <a:ln w="6350" cap="rnd">
              <a:solidFill>
                <a:schemeClr val="bg1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50" name="X" hidden="1">
            <a:extLst>
              <a:ext uri="{FF2B5EF4-FFF2-40B4-BE49-F238E27FC236}">
                <a16:creationId xmlns:a16="http://schemas.microsoft.com/office/drawing/2014/main" id="{E0CB3199-8B88-41C4-AFDC-5D6AE5641F2F}"/>
              </a:ext>
            </a:extLst>
          </p:cNvPr>
          <p:cNvGrpSpPr/>
          <p:nvPr/>
        </p:nvGrpSpPr>
        <p:grpSpPr>
          <a:xfrm>
            <a:off x="1625999" y="4847785"/>
            <a:ext cx="188856" cy="188856"/>
            <a:chOff x="316162" y="5992979"/>
            <a:chExt cx="188856" cy="188856"/>
          </a:xfrm>
        </p:grpSpPr>
        <p:sp>
          <p:nvSpPr>
            <p:cNvPr id="271" name="Line 36">
              <a:extLst>
                <a:ext uri="{FF2B5EF4-FFF2-40B4-BE49-F238E27FC236}">
                  <a16:creationId xmlns:a16="http://schemas.microsoft.com/office/drawing/2014/main" id="{33CA4828-3A35-4C8A-9E12-883F4B7CDA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162" y="5992979"/>
              <a:ext cx="188856" cy="188856"/>
            </a:xfrm>
            <a:prstGeom prst="line">
              <a:avLst/>
            </a:prstGeom>
            <a:solidFill>
              <a:srgbClr val="C00000"/>
            </a:solidFill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272" name="Line 37">
              <a:extLst>
                <a:ext uri="{FF2B5EF4-FFF2-40B4-BE49-F238E27FC236}">
                  <a16:creationId xmlns:a16="http://schemas.microsoft.com/office/drawing/2014/main" id="{B2BDD54A-21A5-4098-A847-B11FF7E5F2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162" y="5992979"/>
              <a:ext cx="188856" cy="188856"/>
            </a:xfrm>
            <a:prstGeom prst="line">
              <a:avLst/>
            </a:prstGeom>
            <a:solidFill>
              <a:srgbClr val="C00000"/>
            </a:solidFill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52" name="XWhite" hidden="1">
            <a:extLst>
              <a:ext uri="{FF2B5EF4-FFF2-40B4-BE49-F238E27FC236}">
                <a16:creationId xmlns:a16="http://schemas.microsoft.com/office/drawing/2014/main" id="{D78505AA-B3C9-4D02-94A2-A14B6C6FE76E}"/>
              </a:ext>
            </a:extLst>
          </p:cNvPr>
          <p:cNvGrpSpPr/>
          <p:nvPr/>
        </p:nvGrpSpPr>
        <p:grpSpPr>
          <a:xfrm>
            <a:off x="2021701" y="4744099"/>
            <a:ext cx="396228" cy="396228"/>
            <a:chOff x="2021702" y="4744099"/>
            <a:chExt cx="396228" cy="396228"/>
          </a:xfrm>
          <a:solidFill>
            <a:schemeClr val="bg1"/>
          </a:solidFill>
        </p:grpSpPr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67CB00F6-8D83-4DDB-9D28-9A9E984FCEA6}"/>
                </a:ext>
              </a:extLst>
            </p:cNvPr>
            <p:cNvSpPr>
              <a:spLocks/>
            </p:cNvSpPr>
            <p:nvPr userDrawn="1"/>
          </p:nvSpPr>
          <p:spPr>
            <a:xfrm>
              <a:off x="2021702" y="4744099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D68695E2-2F6C-4984-97B3-84770AAE8461}"/>
                </a:ext>
              </a:extLst>
            </p:cNvPr>
            <p:cNvGrpSpPr/>
            <p:nvPr userDrawn="1"/>
          </p:nvGrpSpPr>
          <p:grpSpPr>
            <a:xfrm>
              <a:off x="2125388" y="4847785"/>
              <a:ext cx="188856" cy="188856"/>
              <a:chOff x="316162" y="5992979"/>
              <a:chExt cx="188856" cy="188856"/>
            </a:xfrm>
            <a:grpFill/>
          </p:grpSpPr>
          <p:sp>
            <p:nvSpPr>
              <p:cNvPr id="398" name="Line 36">
                <a:extLst>
                  <a:ext uri="{FF2B5EF4-FFF2-40B4-BE49-F238E27FC236}">
                    <a16:creationId xmlns:a16="http://schemas.microsoft.com/office/drawing/2014/main" id="{549AFA66-8395-44EF-B1D0-40122F2AAC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162" y="5992979"/>
                <a:ext cx="188856" cy="188856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399" name="Line 37">
                <a:extLst>
                  <a:ext uri="{FF2B5EF4-FFF2-40B4-BE49-F238E27FC236}">
                    <a16:creationId xmlns:a16="http://schemas.microsoft.com/office/drawing/2014/main" id="{932BACAB-BF4D-4B3B-9F68-4A070C57D0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6162" y="5992979"/>
                <a:ext cx="188856" cy="188856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 dirty="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grpSp>
        <p:nvGrpSpPr>
          <p:cNvPr id="51" name="XBlue" hidden="1">
            <a:extLst>
              <a:ext uri="{FF2B5EF4-FFF2-40B4-BE49-F238E27FC236}">
                <a16:creationId xmlns:a16="http://schemas.microsoft.com/office/drawing/2014/main" id="{76D87419-7600-4669-8612-AD69B00B998F}"/>
              </a:ext>
            </a:extLst>
          </p:cNvPr>
          <p:cNvGrpSpPr/>
          <p:nvPr/>
        </p:nvGrpSpPr>
        <p:grpSpPr>
          <a:xfrm>
            <a:off x="2521091" y="4744099"/>
            <a:ext cx="396228" cy="396228"/>
            <a:chOff x="2521091" y="4744099"/>
            <a:chExt cx="396228" cy="396228"/>
          </a:xfrm>
          <a:solidFill>
            <a:schemeClr val="accent1"/>
          </a:solidFill>
        </p:grpSpPr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BB9902CA-4422-4618-8399-530EF424A116}"/>
                </a:ext>
              </a:extLst>
            </p:cNvPr>
            <p:cNvSpPr>
              <a:spLocks/>
            </p:cNvSpPr>
            <p:nvPr userDrawn="1"/>
          </p:nvSpPr>
          <p:spPr>
            <a:xfrm>
              <a:off x="2521091" y="4744099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FEE69EF9-A1B1-4554-AC08-9507A7FFAF0E}"/>
                </a:ext>
              </a:extLst>
            </p:cNvPr>
            <p:cNvGrpSpPr/>
            <p:nvPr userDrawn="1"/>
          </p:nvGrpSpPr>
          <p:grpSpPr>
            <a:xfrm>
              <a:off x="2624777" y="4847785"/>
              <a:ext cx="188856" cy="188856"/>
              <a:chOff x="316162" y="5992979"/>
              <a:chExt cx="188856" cy="188856"/>
            </a:xfrm>
            <a:grpFill/>
          </p:grpSpPr>
          <p:sp>
            <p:nvSpPr>
              <p:cNvPr id="401" name="Line 36">
                <a:extLst>
                  <a:ext uri="{FF2B5EF4-FFF2-40B4-BE49-F238E27FC236}">
                    <a16:creationId xmlns:a16="http://schemas.microsoft.com/office/drawing/2014/main" id="{D3DFE64B-BFEB-4977-BA46-BA408F58A0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162" y="5992979"/>
                <a:ext cx="188856" cy="188856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02" name="Line 37">
                <a:extLst>
                  <a:ext uri="{FF2B5EF4-FFF2-40B4-BE49-F238E27FC236}">
                    <a16:creationId xmlns:a16="http://schemas.microsoft.com/office/drawing/2014/main" id="{47E9FAEC-0A8C-4624-809F-B10C0D72EF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6162" y="5992979"/>
                <a:ext cx="188856" cy="188856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sp>
        <p:nvSpPr>
          <p:cNvPr id="403" name="Filter" hidden="1">
            <a:extLst>
              <a:ext uri="{FF2B5EF4-FFF2-40B4-BE49-F238E27FC236}">
                <a16:creationId xmlns:a16="http://schemas.microsoft.com/office/drawing/2014/main" id="{FCC81E52-D915-4AC6-8504-B6F39D77D2C2}"/>
              </a:ext>
            </a:extLst>
          </p:cNvPr>
          <p:cNvSpPr>
            <a:spLocks noChangeAspect="1"/>
          </p:cNvSpPr>
          <p:nvPr/>
        </p:nvSpPr>
        <p:spPr>
          <a:xfrm>
            <a:off x="1620564" y="5331802"/>
            <a:ext cx="199730" cy="219600"/>
          </a:xfrm>
          <a:custGeom>
            <a:avLst/>
            <a:gdLst>
              <a:gd name="connsiteX0" fmla="*/ 0 w 2728913"/>
              <a:gd name="connsiteY0" fmla="*/ 0 h 3000375"/>
              <a:gd name="connsiteX1" fmla="*/ 2728913 w 2728913"/>
              <a:gd name="connsiteY1" fmla="*/ 0 h 3000375"/>
              <a:gd name="connsiteX2" fmla="*/ 1662113 w 2728913"/>
              <a:gd name="connsiteY2" fmla="*/ 1662113 h 3000375"/>
              <a:gd name="connsiteX3" fmla="*/ 1662113 w 2728913"/>
              <a:gd name="connsiteY3" fmla="*/ 2633663 h 3000375"/>
              <a:gd name="connsiteX4" fmla="*/ 1104900 w 2728913"/>
              <a:gd name="connsiteY4" fmla="*/ 3000375 h 3000375"/>
              <a:gd name="connsiteX5" fmla="*/ 1104900 w 2728913"/>
              <a:gd name="connsiteY5" fmla="*/ 1652588 h 3000375"/>
              <a:gd name="connsiteX6" fmla="*/ 0 w 2728913"/>
              <a:gd name="connsiteY6" fmla="*/ 0 h 3000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28913" h="3000375">
                <a:moveTo>
                  <a:pt x="0" y="0"/>
                </a:moveTo>
                <a:lnTo>
                  <a:pt x="2728913" y="0"/>
                </a:lnTo>
                <a:lnTo>
                  <a:pt x="1662113" y="1662113"/>
                </a:lnTo>
                <a:lnTo>
                  <a:pt x="1662113" y="2633663"/>
                </a:lnTo>
                <a:lnTo>
                  <a:pt x="1104900" y="3000375"/>
                </a:lnTo>
                <a:lnTo>
                  <a:pt x="1104900" y="1652588"/>
                </a:lnTo>
                <a:lnTo>
                  <a:pt x="0" y="0"/>
                </a:lnTo>
                <a:close/>
              </a:path>
            </a:pathLst>
          </a:custGeom>
          <a:noFill/>
          <a:ln w="635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ru-RU" sz="1600" dirty="0" err="1">
              <a:solidFill>
                <a:schemeClr val="bg1"/>
              </a:solidFill>
              <a:latin typeface="Montserrat" panose="00000500000000000000" pitchFamily="2" charset="-52"/>
              <a:sym typeface="Montserrat" panose="00000500000000000000" pitchFamily="2" charset="-52"/>
            </a:endParaRPr>
          </a:p>
        </p:txBody>
      </p:sp>
      <p:grpSp>
        <p:nvGrpSpPr>
          <p:cNvPr id="78" name="FilterWhite" hidden="1">
            <a:extLst>
              <a:ext uri="{FF2B5EF4-FFF2-40B4-BE49-F238E27FC236}">
                <a16:creationId xmlns:a16="http://schemas.microsoft.com/office/drawing/2014/main" id="{A92387E2-8902-4EF2-B95B-AF7E54C27F40}"/>
              </a:ext>
            </a:extLst>
          </p:cNvPr>
          <p:cNvGrpSpPr/>
          <p:nvPr/>
        </p:nvGrpSpPr>
        <p:grpSpPr>
          <a:xfrm>
            <a:off x="2021701" y="5243488"/>
            <a:ext cx="396228" cy="396228"/>
            <a:chOff x="2021702" y="5243488"/>
            <a:chExt cx="396228" cy="396228"/>
          </a:xfrm>
          <a:solidFill>
            <a:schemeClr val="bg1"/>
          </a:solidFill>
        </p:grpSpPr>
        <p:sp>
          <p:nvSpPr>
            <p:cNvPr id="378" name="Oval 377">
              <a:extLst>
                <a:ext uri="{FF2B5EF4-FFF2-40B4-BE49-F238E27FC236}">
                  <a16:creationId xmlns:a16="http://schemas.microsoft.com/office/drawing/2014/main" id="{5C14B0BF-5703-4646-A37A-812A93C873AB}"/>
                </a:ext>
              </a:extLst>
            </p:cNvPr>
            <p:cNvSpPr>
              <a:spLocks/>
            </p:cNvSpPr>
            <p:nvPr userDrawn="1"/>
          </p:nvSpPr>
          <p:spPr>
            <a:xfrm>
              <a:off x="2021702" y="5243488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B0CE3FDC-1428-4F4B-A89D-5F57D8E4EFE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119951" y="5331802"/>
              <a:ext cx="199731" cy="219600"/>
            </a:xfrm>
            <a:custGeom>
              <a:avLst/>
              <a:gdLst>
                <a:gd name="connsiteX0" fmla="*/ 0 w 2728913"/>
                <a:gd name="connsiteY0" fmla="*/ 0 h 3000375"/>
                <a:gd name="connsiteX1" fmla="*/ 2728913 w 2728913"/>
                <a:gd name="connsiteY1" fmla="*/ 0 h 3000375"/>
                <a:gd name="connsiteX2" fmla="*/ 1662113 w 2728913"/>
                <a:gd name="connsiteY2" fmla="*/ 1662113 h 3000375"/>
                <a:gd name="connsiteX3" fmla="*/ 1662113 w 2728913"/>
                <a:gd name="connsiteY3" fmla="*/ 2633663 h 3000375"/>
                <a:gd name="connsiteX4" fmla="*/ 1104900 w 2728913"/>
                <a:gd name="connsiteY4" fmla="*/ 3000375 h 3000375"/>
                <a:gd name="connsiteX5" fmla="*/ 1104900 w 2728913"/>
                <a:gd name="connsiteY5" fmla="*/ 1652588 h 3000375"/>
                <a:gd name="connsiteX6" fmla="*/ 0 w 2728913"/>
                <a:gd name="connsiteY6" fmla="*/ 0 h 300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8913" h="3000375">
                  <a:moveTo>
                    <a:pt x="0" y="0"/>
                  </a:moveTo>
                  <a:lnTo>
                    <a:pt x="2728913" y="0"/>
                  </a:lnTo>
                  <a:lnTo>
                    <a:pt x="1662113" y="1662113"/>
                  </a:lnTo>
                  <a:lnTo>
                    <a:pt x="1662113" y="2633663"/>
                  </a:lnTo>
                  <a:lnTo>
                    <a:pt x="1104900" y="3000375"/>
                  </a:lnTo>
                  <a:lnTo>
                    <a:pt x="1104900" y="165258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77" name="FilterBlue" hidden="1">
            <a:extLst>
              <a:ext uri="{FF2B5EF4-FFF2-40B4-BE49-F238E27FC236}">
                <a16:creationId xmlns:a16="http://schemas.microsoft.com/office/drawing/2014/main" id="{17B222B6-07D0-441A-BC80-31FF13A1A259}"/>
              </a:ext>
            </a:extLst>
          </p:cNvPr>
          <p:cNvGrpSpPr/>
          <p:nvPr/>
        </p:nvGrpSpPr>
        <p:grpSpPr>
          <a:xfrm>
            <a:off x="2521091" y="5243488"/>
            <a:ext cx="396228" cy="396228"/>
            <a:chOff x="2521091" y="5243488"/>
            <a:chExt cx="396228" cy="396228"/>
          </a:xfrm>
          <a:solidFill>
            <a:schemeClr val="accent1"/>
          </a:solidFill>
        </p:grpSpPr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32B521BD-77C9-41CF-B65A-53B53C069FDE}"/>
                </a:ext>
              </a:extLst>
            </p:cNvPr>
            <p:cNvSpPr>
              <a:spLocks/>
            </p:cNvSpPr>
            <p:nvPr userDrawn="1"/>
          </p:nvSpPr>
          <p:spPr>
            <a:xfrm>
              <a:off x="2521091" y="5243488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195CEB40-859D-4652-A677-1B81120AC53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619340" y="5331802"/>
              <a:ext cx="199731" cy="219600"/>
            </a:xfrm>
            <a:custGeom>
              <a:avLst/>
              <a:gdLst>
                <a:gd name="connsiteX0" fmla="*/ 0 w 2728913"/>
                <a:gd name="connsiteY0" fmla="*/ 0 h 3000375"/>
                <a:gd name="connsiteX1" fmla="*/ 2728913 w 2728913"/>
                <a:gd name="connsiteY1" fmla="*/ 0 h 3000375"/>
                <a:gd name="connsiteX2" fmla="*/ 1662113 w 2728913"/>
                <a:gd name="connsiteY2" fmla="*/ 1662113 h 3000375"/>
                <a:gd name="connsiteX3" fmla="*/ 1662113 w 2728913"/>
                <a:gd name="connsiteY3" fmla="*/ 2633663 h 3000375"/>
                <a:gd name="connsiteX4" fmla="*/ 1104900 w 2728913"/>
                <a:gd name="connsiteY4" fmla="*/ 3000375 h 3000375"/>
                <a:gd name="connsiteX5" fmla="*/ 1104900 w 2728913"/>
                <a:gd name="connsiteY5" fmla="*/ 1652588 h 3000375"/>
                <a:gd name="connsiteX6" fmla="*/ 0 w 2728913"/>
                <a:gd name="connsiteY6" fmla="*/ 0 h 300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8913" h="3000375">
                  <a:moveTo>
                    <a:pt x="0" y="0"/>
                  </a:moveTo>
                  <a:lnTo>
                    <a:pt x="2728913" y="0"/>
                  </a:lnTo>
                  <a:lnTo>
                    <a:pt x="1662113" y="1662113"/>
                  </a:lnTo>
                  <a:lnTo>
                    <a:pt x="1662113" y="2633663"/>
                  </a:lnTo>
                  <a:lnTo>
                    <a:pt x="1104900" y="3000375"/>
                  </a:lnTo>
                  <a:lnTo>
                    <a:pt x="1104900" y="165258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rnd">
              <a:solidFill>
                <a:schemeClr val="bg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sp>
        <p:nvSpPr>
          <p:cNvPr id="490" name="Chevron" hidden="1">
            <a:extLst>
              <a:ext uri="{FF2B5EF4-FFF2-40B4-BE49-F238E27FC236}">
                <a16:creationId xmlns:a16="http://schemas.microsoft.com/office/drawing/2014/main" id="{683A82B1-8416-4870-80C4-C50D2FA332BF}"/>
              </a:ext>
            </a:extLst>
          </p:cNvPr>
          <p:cNvSpPr>
            <a:spLocks/>
          </p:cNvSpPr>
          <p:nvPr/>
        </p:nvSpPr>
        <p:spPr bwMode="auto">
          <a:xfrm>
            <a:off x="3271959" y="3339382"/>
            <a:ext cx="103686" cy="209328"/>
          </a:xfrm>
          <a:custGeom>
            <a:avLst/>
            <a:gdLst>
              <a:gd name="T0" fmla="*/ 0 w 28"/>
              <a:gd name="T1" fmla="*/ 56 h 56"/>
              <a:gd name="T2" fmla="*/ 28 w 28"/>
              <a:gd name="T3" fmla="*/ 27 h 56"/>
              <a:gd name="T4" fmla="*/ 0 w 28"/>
              <a:gd name="T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" h="56">
                <a:moveTo>
                  <a:pt x="0" y="56"/>
                </a:moveTo>
                <a:lnTo>
                  <a:pt x="28" y="27"/>
                </a:lnTo>
                <a:lnTo>
                  <a:pt x="0" y="0"/>
                </a:lnTo>
              </a:path>
            </a:pathLst>
          </a:custGeom>
          <a:noFill/>
          <a:ln w="635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9" tIns="45720" rIns="91439" bIns="45720" numCol="1" anchor="t" anchorCtr="0" compatLnSpc="1">
            <a:prstTxWarp prst="textNoShape">
              <a:avLst/>
            </a:prstTxWarp>
          </a:bodyPr>
          <a:lstStyle/>
          <a:p>
            <a:endParaRPr lang="ru-RU" sz="1800">
              <a:latin typeface="Montserrat" panose="00000500000000000000" pitchFamily="2" charset="-52"/>
              <a:sym typeface="Montserrat" panose="00000500000000000000" pitchFamily="2" charset="-52"/>
            </a:endParaRPr>
          </a:p>
        </p:txBody>
      </p:sp>
      <p:grpSp>
        <p:nvGrpSpPr>
          <p:cNvPr id="498" name="ChevronWhite" hidden="1">
            <a:extLst>
              <a:ext uri="{FF2B5EF4-FFF2-40B4-BE49-F238E27FC236}">
                <a16:creationId xmlns:a16="http://schemas.microsoft.com/office/drawing/2014/main" id="{9A20823A-F450-4AED-A121-57216DD67FB2}"/>
              </a:ext>
            </a:extLst>
          </p:cNvPr>
          <p:cNvGrpSpPr>
            <a:grpSpLocks/>
          </p:cNvGrpSpPr>
          <p:nvPr/>
        </p:nvGrpSpPr>
        <p:grpSpPr>
          <a:xfrm>
            <a:off x="3625077" y="3245932"/>
            <a:ext cx="396228" cy="396228"/>
            <a:chOff x="5856774" y="4285094"/>
            <a:chExt cx="288000" cy="288000"/>
          </a:xfrm>
          <a:solidFill>
            <a:schemeClr val="bg1"/>
          </a:solidFill>
        </p:grpSpPr>
        <p:sp>
          <p:nvSpPr>
            <p:cNvPr id="495" name="Oval 52">
              <a:extLst>
                <a:ext uri="{FF2B5EF4-FFF2-40B4-BE49-F238E27FC236}">
                  <a16:creationId xmlns:a16="http://schemas.microsoft.com/office/drawing/2014/main" id="{17D5830D-3739-46F8-BBAB-9E6358AFE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6774" y="4285094"/>
              <a:ext cx="288000" cy="288000"/>
            </a:xfrm>
            <a:prstGeom prst="ellipse">
              <a:avLst/>
            </a:prstGeom>
            <a:grp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496" name="Freeform 51">
              <a:extLst>
                <a:ext uri="{FF2B5EF4-FFF2-40B4-BE49-F238E27FC236}">
                  <a16:creationId xmlns:a16="http://schemas.microsoft.com/office/drawing/2014/main" id="{AE2E968F-56DB-4B61-BBC9-BCE3BA9F2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9821" y="4353019"/>
              <a:ext cx="75365" cy="152151"/>
            </a:xfrm>
            <a:custGeom>
              <a:avLst/>
              <a:gdLst>
                <a:gd name="T0" fmla="*/ 0 w 28"/>
                <a:gd name="T1" fmla="*/ 56 h 56"/>
                <a:gd name="T2" fmla="*/ 28 w 28"/>
                <a:gd name="T3" fmla="*/ 27 h 56"/>
                <a:gd name="T4" fmla="*/ 0 w 28"/>
                <a:gd name="T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56">
                  <a:moveTo>
                    <a:pt x="0" y="56"/>
                  </a:moveTo>
                  <a:lnTo>
                    <a:pt x="28" y="27"/>
                  </a:lnTo>
                  <a:lnTo>
                    <a:pt x="0" y="0"/>
                  </a:lnTo>
                </a:path>
              </a:pathLst>
            </a:custGeom>
            <a:grp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497" name="ChevronBlue" hidden="1">
            <a:extLst>
              <a:ext uri="{FF2B5EF4-FFF2-40B4-BE49-F238E27FC236}">
                <a16:creationId xmlns:a16="http://schemas.microsoft.com/office/drawing/2014/main" id="{4AE2AA89-98EF-4202-B26E-A25AFCD62BA4}"/>
              </a:ext>
            </a:extLst>
          </p:cNvPr>
          <p:cNvGrpSpPr/>
          <p:nvPr/>
        </p:nvGrpSpPr>
        <p:grpSpPr>
          <a:xfrm>
            <a:off x="4677969" y="3245932"/>
            <a:ext cx="288000" cy="2366324"/>
            <a:chOff x="4677969" y="3245932"/>
            <a:chExt cx="288000" cy="2366324"/>
          </a:xfrm>
        </p:grpSpPr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id="{1E2E238F-AD56-4762-A22C-7AFB173EEAF9}"/>
                </a:ext>
              </a:extLst>
            </p:cNvPr>
            <p:cNvCxnSpPr>
              <a:cxnSpLocks/>
            </p:cNvCxnSpPr>
            <p:nvPr/>
          </p:nvCxnSpPr>
          <p:spPr>
            <a:xfrm>
              <a:off x="4821969" y="3245932"/>
              <a:ext cx="0" cy="2366324"/>
            </a:xfrm>
            <a:prstGeom prst="line">
              <a:avLst/>
            </a:prstGeom>
            <a:ln w="6350">
              <a:solidFill>
                <a:srgbClr val="B3B3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A95F5214-EE37-4851-B406-BCB643C3D03C}"/>
                </a:ext>
              </a:extLst>
            </p:cNvPr>
            <p:cNvSpPr/>
            <p:nvPr/>
          </p:nvSpPr>
          <p:spPr>
            <a:xfrm>
              <a:off x="4761627" y="4222887"/>
              <a:ext cx="120685" cy="412415"/>
            </a:xfrm>
            <a:prstGeom prst="rect">
              <a:avLst/>
            </a:prstGeom>
            <a:solidFill>
              <a:schemeClr val="bg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469" name="Oval 52">
              <a:extLst>
                <a:ext uri="{FF2B5EF4-FFF2-40B4-BE49-F238E27FC236}">
                  <a16:creationId xmlns:a16="http://schemas.microsoft.com/office/drawing/2014/main" id="{62F5C4BB-77E6-4C14-BFF1-493280CE0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7969" y="4285094"/>
              <a:ext cx="288000" cy="288000"/>
            </a:xfrm>
            <a:prstGeom prst="ellipse">
              <a:avLst/>
            </a:prstGeom>
            <a:solidFill>
              <a:schemeClr val="accent1"/>
            </a:solidFill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470" name="Freeform 51">
              <a:extLst>
                <a:ext uri="{FF2B5EF4-FFF2-40B4-BE49-F238E27FC236}">
                  <a16:creationId xmlns:a16="http://schemas.microsoft.com/office/drawing/2014/main" id="{4AD7068E-D77F-4C3D-A295-D393BB0FB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1016" y="4353019"/>
              <a:ext cx="75365" cy="152151"/>
            </a:xfrm>
            <a:custGeom>
              <a:avLst/>
              <a:gdLst>
                <a:gd name="T0" fmla="*/ 0 w 28"/>
                <a:gd name="T1" fmla="*/ 56 h 56"/>
                <a:gd name="T2" fmla="*/ 28 w 28"/>
                <a:gd name="T3" fmla="*/ 27 h 56"/>
                <a:gd name="T4" fmla="*/ 0 w 28"/>
                <a:gd name="T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56">
                  <a:moveTo>
                    <a:pt x="0" y="56"/>
                  </a:moveTo>
                  <a:lnTo>
                    <a:pt x="28" y="27"/>
                  </a:lnTo>
                  <a:lnTo>
                    <a:pt x="0" y="0"/>
                  </a:lnTo>
                </a:path>
              </a:pathLst>
            </a:custGeom>
            <a:noFill/>
            <a:ln w="63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408" name="LineArrow" hidden="1">
            <a:extLst>
              <a:ext uri="{FF2B5EF4-FFF2-40B4-BE49-F238E27FC236}">
                <a16:creationId xmlns:a16="http://schemas.microsoft.com/office/drawing/2014/main" id="{0124A46F-FCAD-4F4A-91E4-8DD92F3D22F5}"/>
              </a:ext>
            </a:extLst>
          </p:cNvPr>
          <p:cNvGrpSpPr/>
          <p:nvPr/>
        </p:nvGrpSpPr>
        <p:grpSpPr>
          <a:xfrm rot="5400000">
            <a:off x="3266044" y="3833169"/>
            <a:ext cx="115517" cy="220532"/>
            <a:chOff x="427408" y="3815098"/>
            <a:chExt cx="312580" cy="596744"/>
          </a:xfrm>
        </p:grpSpPr>
        <p:sp>
          <p:nvSpPr>
            <p:cNvPr id="409" name="Line 56">
              <a:extLst>
                <a:ext uri="{FF2B5EF4-FFF2-40B4-BE49-F238E27FC236}">
                  <a16:creationId xmlns:a16="http://schemas.microsoft.com/office/drawing/2014/main" id="{ED21B92A-6C6B-47C5-A57E-62EA9E0206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408" y="3815098"/>
              <a:ext cx="156291" cy="159132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410" name="Line 57">
              <a:extLst>
                <a:ext uri="{FF2B5EF4-FFF2-40B4-BE49-F238E27FC236}">
                  <a16:creationId xmlns:a16="http://schemas.microsoft.com/office/drawing/2014/main" id="{5515D700-F4F6-479D-B24F-F1CEF531A3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83697" y="3815098"/>
              <a:ext cx="156291" cy="159132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411" name="Line 59">
              <a:extLst>
                <a:ext uri="{FF2B5EF4-FFF2-40B4-BE49-F238E27FC236}">
                  <a16:creationId xmlns:a16="http://schemas.microsoft.com/office/drawing/2014/main" id="{14711298-8A19-4E9D-99C9-9EA612F115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3697" y="3815098"/>
              <a:ext cx="0" cy="596744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412" name="LineArrowWhite" hidden="1">
            <a:extLst>
              <a:ext uri="{FF2B5EF4-FFF2-40B4-BE49-F238E27FC236}">
                <a16:creationId xmlns:a16="http://schemas.microsoft.com/office/drawing/2014/main" id="{6196A327-D3F6-4130-AFA6-3D2EB29723BF}"/>
              </a:ext>
            </a:extLst>
          </p:cNvPr>
          <p:cNvGrpSpPr/>
          <p:nvPr/>
        </p:nvGrpSpPr>
        <p:grpSpPr>
          <a:xfrm rot="5400000">
            <a:off x="3625077" y="3745321"/>
            <a:ext cx="396228" cy="396228"/>
            <a:chOff x="2021702" y="3245932"/>
            <a:chExt cx="396228" cy="396228"/>
          </a:xfrm>
          <a:solidFill>
            <a:schemeClr val="bg1"/>
          </a:solidFill>
        </p:grpSpPr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57A8EBA1-9795-4C02-B553-39BA611C597A}"/>
                </a:ext>
              </a:extLst>
            </p:cNvPr>
            <p:cNvSpPr>
              <a:spLocks/>
            </p:cNvSpPr>
            <p:nvPr userDrawn="1"/>
          </p:nvSpPr>
          <p:spPr>
            <a:xfrm>
              <a:off x="2021702" y="3245932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5A5FCF76-A671-447E-B2CE-6832D29BDA06}"/>
                </a:ext>
              </a:extLst>
            </p:cNvPr>
            <p:cNvGrpSpPr/>
            <p:nvPr userDrawn="1"/>
          </p:nvGrpSpPr>
          <p:grpSpPr>
            <a:xfrm>
              <a:off x="2162058" y="3333780"/>
              <a:ext cx="115517" cy="220533"/>
              <a:chOff x="427408" y="3815098"/>
              <a:chExt cx="312580" cy="596744"/>
            </a:xfrm>
            <a:grpFill/>
          </p:grpSpPr>
          <p:sp>
            <p:nvSpPr>
              <p:cNvPr id="415" name="Line 56">
                <a:extLst>
                  <a:ext uri="{FF2B5EF4-FFF2-40B4-BE49-F238E27FC236}">
                    <a16:creationId xmlns:a16="http://schemas.microsoft.com/office/drawing/2014/main" id="{0F85B57B-C33F-4A26-8F0E-7C9FE52B97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7408" y="3815098"/>
                <a:ext cx="156291" cy="159132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16" name="Line 57">
                <a:extLst>
                  <a:ext uri="{FF2B5EF4-FFF2-40B4-BE49-F238E27FC236}">
                    <a16:creationId xmlns:a16="http://schemas.microsoft.com/office/drawing/2014/main" id="{61FF35EB-0D3C-4B49-85B7-73B202B643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83697" y="3815098"/>
                <a:ext cx="156291" cy="159132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17" name="Line 59">
                <a:extLst>
                  <a:ext uri="{FF2B5EF4-FFF2-40B4-BE49-F238E27FC236}">
                    <a16:creationId xmlns:a16="http://schemas.microsoft.com/office/drawing/2014/main" id="{ABA825E6-D893-4500-9C8B-8B8AD01F92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3697" y="3815098"/>
                <a:ext cx="0" cy="596744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grpSp>
        <p:nvGrpSpPr>
          <p:cNvPr id="418" name="LineArrowBlue" hidden="1">
            <a:extLst>
              <a:ext uri="{FF2B5EF4-FFF2-40B4-BE49-F238E27FC236}">
                <a16:creationId xmlns:a16="http://schemas.microsoft.com/office/drawing/2014/main" id="{54C013E7-3242-42AD-998E-302CC25870A5}"/>
              </a:ext>
            </a:extLst>
          </p:cNvPr>
          <p:cNvGrpSpPr/>
          <p:nvPr/>
        </p:nvGrpSpPr>
        <p:grpSpPr>
          <a:xfrm rot="5400000">
            <a:off x="4124467" y="3745320"/>
            <a:ext cx="396228" cy="396228"/>
            <a:chOff x="2521091" y="3245932"/>
            <a:chExt cx="396228" cy="396228"/>
          </a:xfrm>
          <a:solidFill>
            <a:schemeClr val="accent1"/>
          </a:solidFill>
        </p:grpSpPr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219C1E05-0F1B-4452-B23B-EE8E39CD486F}"/>
                </a:ext>
              </a:extLst>
            </p:cNvPr>
            <p:cNvSpPr>
              <a:spLocks/>
            </p:cNvSpPr>
            <p:nvPr userDrawn="1"/>
          </p:nvSpPr>
          <p:spPr>
            <a:xfrm>
              <a:off x="2521091" y="3245932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420" name="Group 419">
              <a:extLst>
                <a:ext uri="{FF2B5EF4-FFF2-40B4-BE49-F238E27FC236}">
                  <a16:creationId xmlns:a16="http://schemas.microsoft.com/office/drawing/2014/main" id="{4257B84C-50F5-4FB1-89D4-424523828643}"/>
                </a:ext>
              </a:extLst>
            </p:cNvPr>
            <p:cNvGrpSpPr/>
            <p:nvPr userDrawn="1"/>
          </p:nvGrpSpPr>
          <p:grpSpPr>
            <a:xfrm>
              <a:off x="2661447" y="3333780"/>
              <a:ext cx="115517" cy="220533"/>
              <a:chOff x="427408" y="3815098"/>
              <a:chExt cx="312580" cy="596744"/>
            </a:xfrm>
            <a:grpFill/>
          </p:grpSpPr>
          <p:sp>
            <p:nvSpPr>
              <p:cNvPr id="421" name="Line 56">
                <a:extLst>
                  <a:ext uri="{FF2B5EF4-FFF2-40B4-BE49-F238E27FC236}">
                    <a16:creationId xmlns:a16="http://schemas.microsoft.com/office/drawing/2014/main" id="{D27D2571-32AE-4429-AF3C-828A7DDF71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7408" y="3815098"/>
                <a:ext cx="156291" cy="159132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22" name="Line 57">
                <a:extLst>
                  <a:ext uri="{FF2B5EF4-FFF2-40B4-BE49-F238E27FC236}">
                    <a16:creationId xmlns:a16="http://schemas.microsoft.com/office/drawing/2014/main" id="{4625AA99-226B-4049-8D38-1B6511BDA7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83697" y="3815098"/>
                <a:ext cx="156291" cy="159132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23" name="Line 59">
                <a:extLst>
                  <a:ext uri="{FF2B5EF4-FFF2-40B4-BE49-F238E27FC236}">
                    <a16:creationId xmlns:a16="http://schemas.microsoft.com/office/drawing/2014/main" id="{E89D5AEA-948C-4B40-86B8-4833AD527E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3697" y="3815098"/>
                <a:ext cx="0" cy="596744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grpSp>
        <p:nvGrpSpPr>
          <p:cNvPr id="450" name="DoubleArrow" hidden="1">
            <a:extLst>
              <a:ext uri="{FF2B5EF4-FFF2-40B4-BE49-F238E27FC236}">
                <a16:creationId xmlns:a16="http://schemas.microsoft.com/office/drawing/2014/main" id="{D8EAE1B9-242C-4245-8ABB-55AC63A710A7}"/>
              </a:ext>
            </a:extLst>
          </p:cNvPr>
          <p:cNvGrpSpPr/>
          <p:nvPr/>
        </p:nvGrpSpPr>
        <p:grpSpPr>
          <a:xfrm>
            <a:off x="3213535" y="4385066"/>
            <a:ext cx="220534" cy="115517"/>
            <a:chOff x="3213535" y="4609576"/>
            <a:chExt cx="220534" cy="115517"/>
          </a:xfrm>
        </p:grpSpPr>
        <p:sp>
          <p:nvSpPr>
            <p:cNvPr id="444" name="Line 56">
              <a:extLst>
                <a:ext uri="{FF2B5EF4-FFF2-40B4-BE49-F238E27FC236}">
                  <a16:creationId xmlns:a16="http://schemas.microsoft.com/office/drawing/2014/main" id="{6B08453B-3826-4319-AA35-9E19BE63CF3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3375785" y="4609051"/>
              <a:ext cx="57759" cy="58809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445" name="Line 57">
              <a:extLst>
                <a:ext uri="{FF2B5EF4-FFF2-40B4-BE49-F238E27FC236}">
                  <a16:creationId xmlns:a16="http://schemas.microsoft.com/office/drawing/2014/main" id="{C008B8C4-B001-4B0C-BBC1-1AB464D4710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375785" y="4666809"/>
              <a:ext cx="57759" cy="58809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446" name="Line 59">
              <a:extLst>
                <a:ext uri="{FF2B5EF4-FFF2-40B4-BE49-F238E27FC236}">
                  <a16:creationId xmlns:a16="http://schemas.microsoft.com/office/drawing/2014/main" id="{F785F36B-C4FD-4C31-B2F4-7FC7DE534E6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3323802" y="4557068"/>
              <a:ext cx="0" cy="220533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447" name="Line 56">
              <a:extLst>
                <a:ext uri="{FF2B5EF4-FFF2-40B4-BE49-F238E27FC236}">
                  <a16:creationId xmlns:a16="http://schemas.microsoft.com/office/drawing/2014/main" id="{31830510-8559-448A-9B32-360B3AF05BF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16200000" flipH="1" flipV="1">
              <a:off x="3214060" y="4609051"/>
              <a:ext cx="57759" cy="58809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448" name="Line 57">
              <a:extLst>
                <a:ext uri="{FF2B5EF4-FFF2-40B4-BE49-F238E27FC236}">
                  <a16:creationId xmlns:a16="http://schemas.microsoft.com/office/drawing/2014/main" id="{4AF49A31-9252-4ED3-9E98-E38D877801F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 rot="16200000" flipV="1">
              <a:off x="3214060" y="4666809"/>
              <a:ext cx="57759" cy="58809"/>
            </a:xfrm>
            <a:prstGeom prst="line">
              <a:avLst/>
            </a:prstGeom>
            <a:no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463" name="DoubleArrowWhite" hidden="1">
            <a:extLst>
              <a:ext uri="{FF2B5EF4-FFF2-40B4-BE49-F238E27FC236}">
                <a16:creationId xmlns:a16="http://schemas.microsoft.com/office/drawing/2014/main" id="{3ABE37EC-79A3-4E2F-8210-54E8CDD37B4C}"/>
              </a:ext>
            </a:extLst>
          </p:cNvPr>
          <p:cNvGrpSpPr/>
          <p:nvPr/>
        </p:nvGrpSpPr>
        <p:grpSpPr>
          <a:xfrm>
            <a:off x="3625077" y="4244710"/>
            <a:ext cx="396228" cy="396228"/>
            <a:chOff x="3625077" y="4244710"/>
            <a:chExt cx="396228" cy="396228"/>
          </a:xfrm>
          <a:solidFill>
            <a:schemeClr val="bg1"/>
          </a:solidFill>
        </p:grpSpPr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5918518C-8900-4C64-A92E-B5603F230788}"/>
                </a:ext>
              </a:extLst>
            </p:cNvPr>
            <p:cNvSpPr>
              <a:spLocks/>
            </p:cNvSpPr>
            <p:nvPr userDrawn="1"/>
          </p:nvSpPr>
          <p:spPr>
            <a:xfrm rot="5400000">
              <a:off x="3625077" y="4244710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451" name="Group 450">
              <a:extLst>
                <a:ext uri="{FF2B5EF4-FFF2-40B4-BE49-F238E27FC236}">
                  <a16:creationId xmlns:a16="http://schemas.microsoft.com/office/drawing/2014/main" id="{866C5881-5153-4E21-B013-5A516E184B2C}"/>
                </a:ext>
              </a:extLst>
            </p:cNvPr>
            <p:cNvGrpSpPr/>
            <p:nvPr userDrawn="1"/>
          </p:nvGrpSpPr>
          <p:grpSpPr>
            <a:xfrm>
              <a:off x="3712924" y="4385066"/>
              <a:ext cx="220534" cy="115517"/>
              <a:chOff x="3213535" y="4609576"/>
              <a:chExt cx="220534" cy="115517"/>
            </a:xfrm>
            <a:grpFill/>
          </p:grpSpPr>
          <p:sp>
            <p:nvSpPr>
              <p:cNvPr id="452" name="Line 56">
                <a:extLst>
                  <a:ext uri="{FF2B5EF4-FFF2-40B4-BE49-F238E27FC236}">
                    <a16:creationId xmlns:a16="http://schemas.microsoft.com/office/drawing/2014/main" id="{649C447E-3E71-4C7C-A62B-27CF3B2B15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375785" y="4609051"/>
                <a:ext cx="57759" cy="58809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53" name="Line 57">
                <a:extLst>
                  <a:ext uri="{FF2B5EF4-FFF2-40B4-BE49-F238E27FC236}">
                    <a16:creationId xmlns:a16="http://schemas.microsoft.com/office/drawing/2014/main" id="{64110E85-1561-4EDC-9916-6748492DE4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 flipV="1">
                <a:off x="3375785" y="4666809"/>
                <a:ext cx="57759" cy="58809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54" name="Line 59">
                <a:extLst>
                  <a:ext uri="{FF2B5EF4-FFF2-40B4-BE49-F238E27FC236}">
                    <a16:creationId xmlns:a16="http://schemas.microsoft.com/office/drawing/2014/main" id="{D39A4010-FEDF-4E0E-8492-0716F35E1D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323802" y="4557068"/>
                <a:ext cx="0" cy="220533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55" name="Line 56">
                <a:extLst>
                  <a:ext uri="{FF2B5EF4-FFF2-40B4-BE49-F238E27FC236}">
                    <a16:creationId xmlns:a16="http://schemas.microsoft.com/office/drawing/2014/main" id="{4A7A158C-0EFE-4D40-9C07-A8EE811D3F4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 rot="16200000" flipH="1" flipV="1">
                <a:off x="3214060" y="4609051"/>
                <a:ext cx="57759" cy="58809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56" name="Line 57">
                <a:extLst>
                  <a:ext uri="{FF2B5EF4-FFF2-40B4-BE49-F238E27FC236}">
                    <a16:creationId xmlns:a16="http://schemas.microsoft.com/office/drawing/2014/main" id="{7ED0904F-5940-4C51-A8C9-33147180354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 rot="16200000" flipV="1">
                <a:off x="3214060" y="4666809"/>
                <a:ext cx="57759" cy="58809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grpSp>
        <p:nvGrpSpPr>
          <p:cNvPr id="464" name="DoubleArrowBlue" hidden="1">
            <a:extLst>
              <a:ext uri="{FF2B5EF4-FFF2-40B4-BE49-F238E27FC236}">
                <a16:creationId xmlns:a16="http://schemas.microsoft.com/office/drawing/2014/main" id="{7E1DFD1E-758C-428A-9BB9-52845C1B80B4}"/>
              </a:ext>
            </a:extLst>
          </p:cNvPr>
          <p:cNvGrpSpPr/>
          <p:nvPr/>
        </p:nvGrpSpPr>
        <p:grpSpPr>
          <a:xfrm>
            <a:off x="4124467" y="4244710"/>
            <a:ext cx="396228" cy="396228"/>
            <a:chOff x="4124466" y="4244710"/>
            <a:chExt cx="396228" cy="396228"/>
          </a:xfrm>
          <a:solidFill>
            <a:schemeClr val="accent1"/>
          </a:solidFill>
        </p:grpSpPr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D43B777C-52CC-4D48-9B90-07F1C161A495}"/>
                </a:ext>
              </a:extLst>
            </p:cNvPr>
            <p:cNvSpPr>
              <a:spLocks/>
            </p:cNvSpPr>
            <p:nvPr userDrawn="1"/>
          </p:nvSpPr>
          <p:spPr>
            <a:xfrm rot="5400000">
              <a:off x="4124466" y="4244710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457" name="Group 456">
              <a:extLst>
                <a:ext uri="{FF2B5EF4-FFF2-40B4-BE49-F238E27FC236}">
                  <a16:creationId xmlns:a16="http://schemas.microsoft.com/office/drawing/2014/main" id="{890EED57-E244-4781-993F-B5407609B370}"/>
                </a:ext>
              </a:extLst>
            </p:cNvPr>
            <p:cNvGrpSpPr/>
            <p:nvPr userDrawn="1"/>
          </p:nvGrpSpPr>
          <p:grpSpPr>
            <a:xfrm>
              <a:off x="4212313" y="4385066"/>
              <a:ext cx="220534" cy="115517"/>
              <a:chOff x="3213535" y="4609576"/>
              <a:chExt cx="220534" cy="115517"/>
            </a:xfrm>
            <a:grpFill/>
          </p:grpSpPr>
          <p:sp>
            <p:nvSpPr>
              <p:cNvPr id="458" name="Line 56">
                <a:extLst>
                  <a:ext uri="{FF2B5EF4-FFF2-40B4-BE49-F238E27FC236}">
                    <a16:creationId xmlns:a16="http://schemas.microsoft.com/office/drawing/2014/main" id="{01DE3768-0293-42BF-AAE5-490E416657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375785" y="4609051"/>
                <a:ext cx="57759" cy="58809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59" name="Line 57">
                <a:extLst>
                  <a:ext uri="{FF2B5EF4-FFF2-40B4-BE49-F238E27FC236}">
                    <a16:creationId xmlns:a16="http://schemas.microsoft.com/office/drawing/2014/main" id="{C8C5CC6F-6445-44D1-A181-D4AFAD3181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 flipV="1">
                <a:off x="3375785" y="4666809"/>
                <a:ext cx="57759" cy="58809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60" name="Line 59">
                <a:extLst>
                  <a:ext uri="{FF2B5EF4-FFF2-40B4-BE49-F238E27FC236}">
                    <a16:creationId xmlns:a16="http://schemas.microsoft.com/office/drawing/2014/main" id="{63C1F4BE-D7B0-47D3-A517-BEF3087A11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V="1">
                <a:off x="3323802" y="4557068"/>
                <a:ext cx="0" cy="220533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61" name="Line 56">
                <a:extLst>
                  <a:ext uri="{FF2B5EF4-FFF2-40B4-BE49-F238E27FC236}">
                    <a16:creationId xmlns:a16="http://schemas.microsoft.com/office/drawing/2014/main" id="{203302A7-6AA1-42F7-8851-43C88E5B820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 rot="16200000" flipH="1" flipV="1">
                <a:off x="3214060" y="4609051"/>
                <a:ext cx="57759" cy="58809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62" name="Line 57">
                <a:extLst>
                  <a:ext uri="{FF2B5EF4-FFF2-40B4-BE49-F238E27FC236}">
                    <a16:creationId xmlns:a16="http://schemas.microsoft.com/office/drawing/2014/main" id="{4A80DF25-09D9-441D-B372-771EB84392F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 rot="16200000" flipV="1">
                <a:off x="3214060" y="4666809"/>
                <a:ext cx="57759" cy="58809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grpSp>
        <p:nvGrpSpPr>
          <p:cNvPr id="533" name="PlusSign" hidden="1">
            <a:extLst>
              <a:ext uri="{FF2B5EF4-FFF2-40B4-BE49-F238E27FC236}">
                <a16:creationId xmlns:a16="http://schemas.microsoft.com/office/drawing/2014/main" id="{4549EAC5-AA56-4BE0-AD79-CDF901320BAB}"/>
              </a:ext>
            </a:extLst>
          </p:cNvPr>
          <p:cNvGrpSpPr/>
          <p:nvPr/>
        </p:nvGrpSpPr>
        <p:grpSpPr>
          <a:xfrm>
            <a:off x="7194634" y="3340361"/>
            <a:ext cx="211077" cy="207370"/>
            <a:chOff x="9884922" y="4691051"/>
            <a:chExt cx="211076" cy="207370"/>
          </a:xfrm>
        </p:grpSpPr>
        <p:sp>
          <p:nvSpPr>
            <p:cNvPr id="534" name="Line 41">
              <a:extLst>
                <a:ext uri="{FF2B5EF4-FFF2-40B4-BE49-F238E27FC236}">
                  <a16:creationId xmlns:a16="http://schemas.microsoft.com/office/drawing/2014/main" id="{C0219510-C9F5-4442-B9D9-FEB0C61833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90460" y="4691051"/>
              <a:ext cx="0" cy="207370"/>
            </a:xfrm>
            <a:prstGeom prst="line">
              <a:avLst/>
            </a:prstGeom>
            <a:solidFill>
              <a:schemeClr val="accent3"/>
            </a:solidFill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535" name="Line 42">
              <a:extLst>
                <a:ext uri="{FF2B5EF4-FFF2-40B4-BE49-F238E27FC236}">
                  <a16:creationId xmlns:a16="http://schemas.microsoft.com/office/drawing/2014/main" id="{C9858D1D-0885-4A41-AF89-065DCD55A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84922" y="4794736"/>
              <a:ext cx="211076" cy="0"/>
            </a:xfrm>
            <a:prstGeom prst="line">
              <a:avLst/>
            </a:prstGeom>
            <a:solidFill>
              <a:schemeClr val="accent3"/>
            </a:solidFill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554" name="PlusSignWhite" hidden="1">
            <a:extLst>
              <a:ext uri="{FF2B5EF4-FFF2-40B4-BE49-F238E27FC236}">
                <a16:creationId xmlns:a16="http://schemas.microsoft.com/office/drawing/2014/main" id="{CF89EC44-08F5-45A1-89B2-F388346DC997}"/>
              </a:ext>
            </a:extLst>
          </p:cNvPr>
          <p:cNvGrpSpPr/>
          <p:nvPr/>
        </p:nvGrpSpPr>
        <p:grpSpPr>
          <a:xfrm>
            <a:off x="7601447" y="3245932"/>
            <a:ext cx="396228" cy="396228"/>
            <a:chOff x="7601447" y="3245932"/>
            <a:chExt cx="396228" cy="396228"/>
          </a:xfrm>
          <a:solidFill>
            <a:schemeClr val="bg1"/>
          </a:solidFill>
        </p:grpSpPr>
        <p:sp>
          <p:nvSpPr>
            <p:cNvPr id="500" name="Oval 499">
              <a:extLst>
                <a:ext uri="{FF2B5EF4-FFF2-40B4-BE49-F238E27FC236}">
                  <a16:creationId xmlns:a16="http://schemas.microsoft.com/office/drawing/2014/main" id="{1253B479-0F8F-4409-8F5F-CC7C55B8D8B7}"/>
                </a:ext>
              </a:extLst>
            </p:cNvPr>
            <p:cNvSpPr>
              <a:spLocks/>
            </p:cNvSpPr>
            <p:nvPr userDrawn="1"/>
          </p:nvSpPr>
          <p:spPr>
            <a:xfrm>
              <a:off x="7601447" y="3245932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531" name="Group 530">
              <a:extLst>
                <a:ext uri="{FF2B5EF4-FFF2-40B4-BE49-F238E27FC236}">
                  <a16:creationId xmlns:a16="http://schemas.microsoft.com/office/drawing/2014/main" id="{8B2BAD3B-1973-4E5B-833D-94CF707C2677}"/>
                </a:ext>
              </a:extLst>
            </p:cNvPr>
            <p:cNvGrpSpPr/>
            <p:nvPr userDrawn="1"/>
          </p:nvGrpSpPr>
          <p:grpSpPr>
            <a:xfrm>
              <a:off x="7694023" y="3340361"/>
              <a:ext cx="211076" cy="207370"/>
              <a:chOff x="9884922" y="4691051"/>
              <a:chExt cx="211076" cy="207370"/>
            </a:xfrm>
            <a:grpFill/>
          </p:grpSpPr>
          <p:sp>
            <p:nvSpPr>
              <p:cNvPr id="281" name="Line 41">
                <a:extLst>
                  <a:ext uri="{FF2B5EF4-FFF2-40B4-BE49-F238E27FC236}">
                    <a16:creationId xmlns:a16="http://schemas.microsoft.com/office/drawing/2014/main" id="{74DC9063-F6CF-430D-B845-F4F3EA557E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90460" y="4691051"/>
                <a:ext cx="0" cy="207370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282" name="Line 42">
                <a:extLst>
                  <a:ext uri="{FF2B5EF4-FFF2-40B4-BE49-F238E27FC236}">
                    <a16:creationId xmlns:a16="http://schemas.microsoft.com/office/drawing/2014/main" id="{BFB31165-3C17-4F97-8D1B-5ABFE15799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84922" y="4794736"/>
                <a:ext cx="211076" cy="0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grpSp>
        <p:nvGrpSpPr>
          <p:cNvPr id="555" name="PlusSignBlue" hidden="1">
            <a:extLst>
              <a:ext uri="{FF2B5EF4-FFF2-40B4-BE49-F238E27FC236}">
                <a16:creationId xmlns:a16="http://schemas.microsoft.com/office/drawing/2014/main" id="{0BCEA5A7-1BB1-473A-8A99-6200AC101E29}"/>
              </a:ext>
            </a:extLst>
          </p:cNvPr>
          <p:cNvGrpSpPr/>
          <p:nvPr/>
        </p:nvGrpSpPr>
        <p:grpSpPr>
          <a:xfrm>
            <a:off x="8100835" y="3245932"/>
            <a:ext cx="396228" cy="396228"/>
            <a:chOff x="8100836" y="3245932"/>
            <a:chExt cx="396228" cy="396228"/>
          </a:xfrm>
          <a:solidFill>
            <a:schemeClr val="accent1"/>
          </a:solidFill>
        </p:grpSpPr>
        <p:sp>
          <p:nvSpPr>
            <p:cNvPr id="506" name="Oval 505">
              <a:extLst>
                <a:ext uri="{FF2B5EF4-FFF2-40B4-BE49-F238E27FC236}">
                  <a16:creationId xmlns:a16="http://schemas.microsoft.com/office/drawing/2014/main" id="{E8FDED5E-218F-4C40-945B-37C1CDC2D20A}"/>
                </a:ext>
              </a:extLst>
            </p:cNvPr>
            <p:cNvSpPr>
              <a:spLocks/>
            </p:cNvSpPr>
            <p:nvPr userDrawn="1"/>
          </p:nvSpPr>
          <p:spPr>
            <a:xfrm>
              <a:off x="8100836" y="3245932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544" name="Group 543">
              <a:extLst>
                <a:ext uri="{FF2B5EF4-FFF2-40B4-BE49-F238E27FC236}">
                  <a16:creationId xmlns:a16="http://schemas.microsoft.com/office/drawing/2014/main" id="{A85E6A96-C09A-4086-B990-56A83AB24FB7}"/>
                </a:ext>
              </a:extLst>
            </p:cNvPr>
            <p:cNvGrpSpPr/>
            <p:nvPr userDrawn="1"/>
          </p:nvGrpSpPr>
          <p:grpSpPr>
            <a:xfrm>
              <a:off x="8193412" y="3340361"/>
              <a:ext cx="211076" cy="207370"/>
              <a:chOff x="9884922" y="4691051"/>
              <a:chExt cx="211076" cy="207370"/>
            </a:xfrm>
            <a:grpFill/>
          </p:grpSpPr>
          <p:sp>
            <p:nvSpPr>
              <p:cNvPr id="545" name="Line 41">
                <a:extLst>
                  <a:ext uri="{FF2B5EF4-FFF2-40B4-BE49-F238E27FC236}">
                    <a16:creationId xmlns:a16="http://schemas.microsoft.com/office/drawing/2014/main" id="{4E697264-B730-4939-89A1-01BC954E59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90460" y="4691051"/>
                <a:ext cx="0" cy="207370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546" name="Line 42">
                <a:extLst>
                  <a:ext uri="{FF2B5EF4-FFF2-40B4-BE49-F238E27FC236}">
                    <a16:creationId xmlns:a16="http://schemas.microsoft.com/office/drawing/2014/main" id="{B8209229-F20E-47FC-BABC-7F856BE328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84922" y="4794736"/>
                <a:ext cx="211076" cy="0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grpSp>
        <p:nvGrpSpPr>
          <p:cNvPr id="8" name="DivisionSign" hidden="1">
            <a:extLst>
              <a:ext uri="{FF2B5EF4-FFF2-40B4-BE49-F238E27FC236}">
                <a16:creationId xmlns:a16="http://schemas.microsoft.com/office/drawing/2014/main" id="{127E2593-2CF1-47BB-87D4-D3FC929C3BBC}"/>
              </a:ext>
            </a:extLst>
          </p:cNvPr>
          <p:cNvGrpSpPr/>
          <p:nvPr/>
        </p:nvGrpSpPr>
        <p:grpSpPr>
          <a:xfrm>
            <a:off x="7220558" y="3877065"/>
            <a:ext cx="159233" cy="132738"/>
            <a:chOff x="7220556" y="3877065"/>
            <a:chExt cx="159233" cy="132738"/>
          </a:xfrm>
        </p:grpSpPr>
        <p:sp>
          <p:nvSpPr>
            <p:cNvPr id="537" name="Line 44">
              <a:extLst>
                <a:ext uri="{FF2B5EF4-FFF2-40B4-BE49-F238E27FC236}">
                  <a16:creationId xmlns:a16="http://schemas.microsoft.com/office/drawing/2014/main" id="{040A4712-9EAE-49E5-922B-013C3B22F321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220556" y="3943435"/>
              <a:ext cx="159233" cy="0"/>
            </a:xfrm>
            <a:prstGeom prst="line">
              <a:avLst/>
            </a:prstGeom>
            <a:solidFill>
              <a:schemeClr val="accent3"/>
            </a:solidFill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538" name="Line 44">
              <a:extLst>
                <a:ext uri="{FF2B5EF4-FFF2-40B4-BE49-F238E27FC236}">
                  <a16:creationId xmlns:a16="http://schemas.microsoft.com/office/drawing/2014/main" id="{AA48AB3A-827F-4662-B02D-055FBFC78EC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300173" y="3877065"/>
              <a:ext cx="0" cy="0"/>
            </a:xfrm>
            <a:prstGeom prst="line">
              <a:avLst/>
            </a:prstGeom>
            <a:solidFill>
              <a:schemeClr val="accent3"/>
            </a:solidFill>
            <a:ln w="1270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539" name="Line 44">
              <a:extLst>
                <a:ext uri="{FF2B5EF4-FFF2-40B4-BE49-F238E27FC236}">
                  <a16:creationId xmlns:a16="http://schemas.microsoft.com/office/drawing/2014/main" id="{E18D6863-804B-4B57-B232-BA5927AACBF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7300173" y="4009803"/>
              <a:ext cx="0" cy="0"/>
            </a:xfrm>
            <a:prstGeom prst="line">
              <a:avLst/>
            </a:prstGeom>
            <a:solidFill>
              <a:schemeClr val="accent3"/>
            </a:solidFill>
            <a:ln w="1270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7" name="DivisionSignWhite" hidden="1">
            <a:extLst>
              <a:ext uri="{FF2B5EF4-FFF2-40B4-BE49-F238E27FC236}">
                <a16:creationId xmlns:a16="http://schemas.microsoft.com/office/drawing/2014/main" id="{2B9FFF55-19BA-4480-98EE-9D61D3BA8D1B}"/>
              </a:ext>
            </a:extLst>
          </p:cNvPr>
          <p:cNvGrpSpPr/>
          <p:nvPr/>
        </p:nvGrpSpPr>
        <p:grpSpPr>
          <a:xfrm>
            <a:off x="7601447" y="3745320"/>
            <a:ext cx="396228" cy="396228"/>
            <a:chOff x="7601447" y="3745320"/>
            <a:chExt cx="396228" cy="396228"/>
          </a:xfrm>
          <a:solidFill>
            <a:schemeClr val="bg1"/>
          </a:solidFill>
        </p:grpSpPr>
        <p:sp>
          <p:nvSpPr>
            <p:cNvPr id="512" name="Oval 511">
              <a:extLst>
                <a:ext uri="{FF2B5EF4-FFF2-40B4-BE49-F238E27FC236}">
                  <a16:creationId xmlns:a16="http://schemas.microsoft.com/office/drawing/2014/main" id="{EA760D56-5081-4757-BA3E-CD6AD6829783}"/>
                </a:ext>
              </a:extLst>
            </p:cNvPr>
            <p:cNvSpPr>
              <a:spLocks/>
            </p:cNvSpPr>
            <p:nvPr userDrawn="1"/>
          </p:nvSpPr>
          <p:spPr>
            <a:xfrm>
              <a:off x="7601447" y="3745320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285" name="Line 44">
              <a:extLst>
                <a:ext uri="{FF2B5EF4-FFF2-40B4-BE49-F238E27FC236}">
                  <a16:creationId xmlns:a16="http://schemas.microsoft.com/office/drawing/2014/main" id="{4B1F19ED-9100-46F3-91B0-EA130A77BA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9945" y="3943435"/>
              <a:ext cx="159233" cy="0"/>
            </a:xfrm>
            <a:prstGeom prst="line">
              <a:avLst/>
            </a:prstGeom>
            <a:grp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286" name="Line 44">
              <a:extLst>
                <a:ext uri="{FF2B5EF4-FFF2-40B4-BE49-F238E27FC236}">
                  <a16:creationId xmlns:a16="http://schemas.microsoft.com/office/drawing/2014/main" id="{4B170E92-24B4-4E04-8132-07F94FE9ED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99562" y="3877065"/>
              <a:ext cx="0" cy="0"/>
            </a:xfrm>
            <a:prstGeom prst="line">
              <a:avLst/>
            </a:prstGeom>
            <a:grpFill/>
            <a:ln w="1270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287" name="Line 44">
              <a:extLst>
                <a:ext uri="{FF2B5EF4-FFF2-40B4-BE49-F238E27FC236}">
                  <a16:creationId xmlns:a16="http://schemas.microsoft.com/office/drawing/2014/main" id="{54BEADD6-EFA5-4FC3-8BCE-8C7907766F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99562" y="4009803"/>
              <a:ext cx="0" cy="0"/>
            </a:xfrm>
            <a:prstGeom prst="line">
              <a:avLst/>
            </a:prstGeom>
            <a:grpFill/>
            <a:ln w="1270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6" name="DivisionSignBlue" hidden="1">
            <a:extLst>
              <a:ext uri="{FF2B5EF4-FFF2-40B4-BE49-F238E27FC236}">
                <a16:creationId xmlns:a16="http://schemas.microsoft.com/office/drawing/2014/main" id="{5E62F941-8334-4B00-BABF-BDA2353532DA}"/>
              </a:ext>
            </a:extLst>
          </p:cNvPr>
          <p:cNvGrpSpPr/>
          <p:nvPr/>
        </p:nvGrpSpPr>
        <p:grpSpPr>
          <a:xfrm>
            <a:off x="8100835" y="3745320"/>
            <a:ext cx="396228" cy="396228"/>
            <a:chOff x="8100836" y="3745320"/>
            <a:chExt cx="396228" cy="396228"/>
          </a:xfrm>
          <a:solidFill>
            <a:schemeClr val="accent1"/>
          </a:solidFill>
        </p:grpSpPr>
        <p:sp>
          <p:nvSpPr>
            <p:cNvPr id="513" name="Oval 512">
              <a:extLst>
                <a:ext uri="{FF2B5EF4-FFF2-40B4-BE49-F238E27FC236}">
                  <a16:creationId xmlns:a16="http://schemas.microsoft.com/office/drawing/2014/main" id="{5E9DF3EF-B779-4E19-BA1D-FD1EC42723CF}"/>
                </a:ext>
              </a:extLst>
            </p:cNvPr>
            <p:cNvSpPr>
              <a:spLocks/>
            </p:cNvSpPr>
            <p:nvPr userDrawn="1"/>
          </p:nvSpPr>
          <p:spPr>
            <a:xfrm>
              <a:off x="8100836" y="3745320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548" name="Line 44">
              <a:extLst>
                <a:ext uri="{FF2B5EF4-FFF2-40B4-BE49-F238E27FC236}">
                  <a16:creationId xmlns:a16="http://schemas.microsoft.com/office/drawing/2014/main" id="{A7125CCC-6317-44EF-A6E0-47A36E1D4E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19334" y="3943435"/>
              <a:ext cx="159233" cy="0"/>
            </a:xfrm>
            <a:prstGeom prst="line">
              <a:avLst/>
            </a:prstGeom>
            <a:grpFill/>
            <a:ln w="635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549" name="Line 44">
              <a:extLst>
                <a:ext uri="{FF2B5EF4-FFF2-40B4-BE49-F238E27FC236}">
                  <a16:creationId xmlns:a16="http://schemas.microsoft.com/office/drawing/2014/main" id="{D892180A-815A-4E7C-AE22-FCAD7499E5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98951" y="3877065"/>
              <a:ext cx="0" cy="0"/>
            </a:xfrm>
            <a:prstGeom prst="line">
              <a:avLst/>
            </a:pr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550" name="Line 44">
              <a:extLst>
                <a:ext uri="{FF2B5EF4-FFF2-40B4-BE49-F238E27FC236}">
                  <a16:creationId xmlns:a16="http://schemas.microsoft.com/office/drawing/2014/main" id="{2E4398B0-02DF-47CC-BA42-8D8A997DE7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98951" y="4009803"/>
              <a:ext cx="0" cy="0"/>
            </a:xfrm>
            <a:prstGeom prst="line">
              <a:avLst/>
            </a:prstGeom>
            <a:grp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540" name="EqualSign" hidden="1">
            <a:extLst>
              <a:ext uri="{FF2B5EF4-FFF2-40B4-BE49-F238E27FC236}">
                <a16:creationId xmlns:a16="http://schemas.microsoft.com/office/drawing/2014/main" id="{8FACBB98-73B7-47FC-BE9E-7D52815FDBB5}"/>
              </a:ext>
            </a:extLst>
          </p:cNvPr>
          <p:cNvGrpSpPr/>
          <p:nvPr/>
        </p:nvGrpSpPr>
        <p:grpSpPr>
          <a:xfrm>
            <a:off x="7220558" y="4909028"/>
            <a:ext cx="159233" cy="66370"/>
            <a:chOff x="10052352" y="5798217"/>
            <a:chExt cx="159233" cy="66370"/>
          </a:xfrm>
        </p:grpSpPr>
        <p:sp>
          <p:nvSpPr>
            <p:cNvPr id="541" name="Line 44">
              <a:extLst>
                <a:ext uri="{FF2B5EF4-FFF2-40B4-BE49-F238E27FC236}">
                  <a16:creationId xmlns:a16="http://schemas.microsoft.com/office/drawing/2014/main" id="{FBDD8AB6-8E3C-4502-993F-7E40413113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52352" y="5864587"/>
              <a:ext cx="159233" cy="0"/>
            </a:xfrm>
            <a:prstGeom prst="line">
              <a:avLst/>
            </a:prstGeom>
            <a:solidFill>
              <a:schemeClr val="accent3"/>
            </a:solidFill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542" name="Line 44">
              <a:extLst>
                <a:ext uri="{FF2B5EF4-FFF2-40B4-BE49-F238E27FC236}">
                  <a16:creationId xmlns:a16="http://schemas.microsoft.com/office/drawing/2014/main" id="{B28F13C5-BAC8-41D7-AE60-F221BACC9D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52352" y="5798217"/>
              <a:ext cx="159233" cy="0"/>
            </a:xfrm>
            <a:prstGeom prst="line">
              <a:avLst/>
            </a:prstGeom>
            <a:solidFill>
              <a:schemeClr val="accent3"/>
            </a:solidFill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560" name="EqualSignWhite" hidden="1">
            <a:extLst>
              <a:ext uri="{FF2B5EF4-FFF2-40B4-BE49-F238E27FC236}">
                <a16:creationId xmlns:a16="http://schemas.microsoft.com/office/drawing/2014/main" id="{A5B0BC82-9180-4E42-A533-1C6E03F58E20}"/>
              </a:ext>
            </a:extLst>
          </p:cNvPr>
          <p:cNvGrpSpPr/>
          <p:nvPr/>
        </p:nvGrpSpPr>
        <p:grpSpPr>
          <a:xfrm>
            <a:off x="7601447" y="4744099"/>
            <a:ext cx="396228" cy="396228"/>
            <a:chOff x="7601447" y="4744099"/>
            <a:chExt cx="396228" cy="396228"/>
          </a:xfrm>
          <a:solidFill>
            <a:schemeClr val="bg1"/>
          </a:solidFill>
        </p:grpSpPr>
        <p:sp>
          <p:nvSpPr>
            <p:cNvPr id="524" name="Oval 523">
              <a:extLst>
                <a:ext uri="{FF2B5EF4-FFF2-40B4-BE49-F238E27FC236}">
                  <a16:creationId xmlns:a16="http://schemas.microsoft.com/office/drawing/2014/main" id="{C074CE03-7491-43AF-88DD-7C37B3EBA777}"/>
                </a:ext>
              </a:extLst>
            </p:cNvPr>
            <p:cNvSpPr>
              <a:spLocks/>
            </p:cNvSpPr>
            <p:nvPr userDrawn="1"/>
          </p:nvSpPr>
          <p:spPr>
            <a:xfrm>
              <a:off x="7601447" y="4744099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529" name="Group 528">
              <a:extLst>
                <a:ext uri="{FF2B5EF4-FFF2-40B4-BE49-F238E27FC236}">
                  <a16:creationId xmlns:a16="http://schemas.microsoft.com/office/drawing/2014/main" id="{F9EFC8D0-E234-40B0-91B9-9B3BC0FB890A}"/>
                </a:ext>
              </a:extLst>
            </p:cNvPr>
            <p:cNvGrpSpPr/>
            <p:nvPr userDrawn="1"/>
          </p:nvGrpSpPr>
          <p:grpSpPr>
            <a:xfrm>
              <a:off x="7719945" y="4909028"/>
              <a:ext cx="159233" cy="66370"/>
              <a:chOff x="10052352" y="5798217"/>
              <a:chExt cx="159233" cy="66370"/>
            </a:xfrm>
            <a:grpFill/>
          </p:grpSpPr>
          <p:sp>
            <p:nvSpPr>
              <p:cNvPr id="294" name="Line 44">
                <a:extLst>
                  <a:ext uri="{FF2B5EF4-FFF2-40B4-BE49-F238E27FC236}">
                    <a16:creationId xmlns:a16="http://schemas.microsoft.com/office/drawing/2014/main" id="{F0F2B96D-E390-45E2-B380-D8F593FD0D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52352" y="5864587"/>
                <a:ext cx="159233" cy="0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295" name="Line 44">
                <a:extLst>
                  <a:ext uri="{FF2B5EF4-FFF2-40B4-BE49-F238E27FC236}">
                    <a16:creationId xmlns:a16="http://schemas.microsoft.com/office/drawing/2014/main" id="{1949A518-178C-4A27-8258-7B1BAD8005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52352" y="5798217"/>
                <a:ext cx="159233" cy="0"/>
              </a:xfrm>
              <a:prstGeom prst="line">
                <a:avLst/>
              </a:prstGeom>
              <a:grpFill/>
              <a:ln w="635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grpSp>
        <p:nvGrpSpPr>
          <p:cNvPr id="558" name="EqualSignBlue" hidden="1">
            <a:extLst>
              <a:ext uri="{FF2B5EF4-FFF2-40B4-BE49-F238E27FC236}">
                <a16:creationId xmlns:a16="http://schemas.microsoft.com/office/drawing/2014/main" id="{4084A8A2-730B-4CB4-BD6D-9C34AAB07CDD}"/>
              </a:ext>
            </a:extLst>
          </p:cNvPr>
          <p:cNvGrpSpPr/>
          <p:nvPr/>
        </p:nvGrpSpPr>
        <p:grpSpPr>
          <a:xfrm>
            <a:off x="8100835" y="4744099"/>
            <a:ext cx="396228" cy="396228"/>
            <a:chOff x="8100836" y="4744099"/>
            <a:chExt cx="396228" cy="396228"/>
          </a:xfrm>
          <a:solidFill>
            <a:schemeClr val="accent1"/>
          </a:solidFill>
        </p:grpSpPr>
        <p:sp>
          <p:nvSpPr>
            <p:cNvPr id="525" name="Oval 524">
              <a:extLst>
                <a:ext uri="{FF2B5EF4-FFF2-40B4-BE49-F238E27FC236}">
                  <a16:creationId xmlns:a16="http://schemas.microsoft.com/office/drawing/2014/main" id="{B1F8505F-6C4F-44DD-90E8-CE2EE23BC40D}"/>
                </a:ext>
              </a:extLst>
            </p:cNvPr>
            <p:cNvSpPr>
              <a:spLocks/>
            </p:cNvSpPr>
            <p:nvPr userDrawn="1"/>
          </p:nvSpPr>
          <p:spPr>
            <a:xfrm>
              <a:off x="8100836" y="4744099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551" name="Group 550">
              <a:extLst>
                <a:ext uri="{FF2B5EF4-FFF2-40B4-BE49-F238E27FC236}">
                  <a16:creationId xmlns:a16="http://schemas.microsoft.com/office/drawing/2014/main" id="{A386F1C4-358C-4112-9940-F244183FD730}"/>
                </a:ext>
              </a:extLst>
            </p:cNvPr>
            <p:cNvGrpSpPr/>
            <p:nvPr userDrawn="1"/>
          </p:nvGrpSpPr>
          <p:grpSpPr>
            <a:xfrm>
              <a:off x="8219334" y="4909028"/>
              <a:ext cx="159233" cy="66370"/>
              <a:chOff x="10052352" y="5798217"/>
              <a:chExt cx="159233" cy="66370"/>
            </a:xfrm>
            <a:grpFill/>
          </p:grpSpPr>
          <p:sp>
            <p:nvSpPr>
              <p:cNvPr id="552" name="Line 44">
                <a:extLst>
                  <a:ext uri="{FF2B5EF4-FFF2-40B4-BE49-F238E27FC236}">
                    <a16:creationId xmlns:a16="http://schemas.microsoft.com/office/drawing/2014/main" id="{BC994C33-9755-4465-BAC3-8345CE3DA1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52352" y="5864587"/>
                <a:ext cx="159233" cy="0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553" name="Line 44">
                <a:extLst>
                  <a:ext uri="{FF2B5EF4-FFF2-40B4-BE49-F238E27FC236}">
                    <a16:creationId xmlns:a16="http://schemas.microsoft.com/office/drawing/2014/main" id="{987FB51E-5838-4460-B101-9C7951D030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52352" y="5798217"/>
                <a:ext cx="159233" cy="0"/>
              </a:xfrm>
              <a:prstGeom prst="line">
                <a:avLst/>
              </a:prstGeom>
              <a:grpFill/>
              <a:ln w="6350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sp>
        <p:nvSpPr>
          <p:cNvPr id="532" name="MinusSign" hidden="1">
            <a:extLst>
              <a:ext uri="{FF2B5EF4-FFF2-40B4-BE49-F238E27FC236}">
                <a16:creationId xmlns:a16="http://schemas.microsoft.com/office/drawing/2014/main" id="{DE06822A-4668-4996-86BA-956CB6CECE7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20558" y="5441602"/>
            <a:ext cx="159233" cy="0"/>
          </a:xfrm>
          <a:prstGeom prst="line">
            <a:avLst/>
          </a:prstGeom>
          <a:solidFill>
            <a:schemeClr val="accent3"/>
          </a:solidFill>
          <a:ln w="6350" cap="rnd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0" rIns="91439" bIns="45720" numCol="1" anchor="t" anchorCtr="0" compatLnSpc="1">
            <a:prstTxWarp prst="textNoShape">
              <a:avLst/>
            </a:prstTxWarp>
          </a:bodyPr>
          <a:lstStyle/>
          <a:p>
            <a:endParaRPr lang="ru-RU" sz="1800">
              <a:latin typeface="Montserrat" panose="00000500000000000000" pitchFamily="2" charset="-52"/>
              <a:sym typeface="Montserrat" panose="00000500000000000000" pitchFamily="2" charset="-52"/>
            </a:endParaRPr>
          </a:p>
        </p:txBody>
      </p:sp>
      <p:grpSp>
        <p:nvGrpSpPr>
          <p:cNvPr id="561" name="MinusSignWhite" hidden="1">
            <a:extLst>
              <a:ext uri="{FF2B5EF4-FFF2-40B4-BE49-F238E27FC236}">
                <a16:creationId xmlns:a16="http://schemas.microsoft.com/office/drawing/2014/main" id="{F7DA4D8C-36F2-49B8-B973-DDAFC645E476}"/>
              </a:ext>
            </a:extLst>
          </p:cNvPr>
          <p:cNvGrpSpPr/>
          <p:nvPr/>
        </p:nvGrpSpPr>
        <p:grpSpPr>
          <a:xfrm>
            <a:off x="7601447" y="5243488"/>
            <a:ext cx="396228" cy="396228"/>
            <a:chOff x="7601447" y="5243488"/>
            <a:chExt cx="396228" cy="396228"/>
          </a:xfrm>
          <a:solidFill>
            <a:schemeClr val="bg1"/>
          </a:solidFill>
        </p:grpSpPr>
        <p:sp>
          <p:nvSpPr>
            <p:cNvPr id="526" name="Oval 525">
              <a:extLst>
                <a:ext uri="{FF2B5EF4-FFF2-40B4-BE49-F238E27FC236}">
                  <a16:creationId xmlns:a16="http://schemas.microsoft.com/office/drawing/2014/main" id="{1BF6B12B-AED2-4C2F-ABCB-B2646C4D477C}"/>
                </a:ext>
              </a:extLst>
            </p:cNvPr>
            <p:cNvSpPr>
              <a:spLocks/>
            </p:cNvSpPr>
            <p:nvPr userDrawn="1"/>
          </p:nvSpPr>
          <p:spPr>
            <a:xfrm>
              <a:off x="7601447" y="5243488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278" name="Line 44">
              <a:extLst>
                <a:ext uri="{FF2B5EF4-FFF2-40B4-BE49-F238E27FC236}">
                  <a16:creationId xmlns:a16="http://schemas.microsoft.com/office/drawing/2014/main" id="{BAEC7FD7-DCD6-42D2-AFFF-22420FF746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9945" y="5441602"/>
              <a:ext cx="159233" cy="0"/>
            </a:xfrm>
            <a:prstGeom prst="line">
              <a:avLst/>
            </a:prstGeom>
            <a:grpFill/>
            <a:ln w="6350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559" name="MinusSignBlue" hidden="1">
            <a:extLst>
              <a:ext uri="{FF2B5EF4-FFF2-40B4-BE49-F238E27FC236}">
                <a16:creationId xmlns:a16="http://schemas.microsoft.com/office/drawing/2014/main" id="{91F13460-73AA-4435-9D7C-4308BD46CC49}"/>
              </a:ext>
            </a:extLst>
          </p:cNvPr>
          <p:cNvGrpSpPr/>
          <p:nvPr/>
        </p:nvGrpSpPr>
        <p:grpSpPr>
          <a:xfrm>
            <a:off x="8100835" y="5243488"/>
            <a:ext cx="396228" cy="396228"/>
            <a:chOff x="8100836" y="5243488"/>
            <a:chExt cx="396228" cy="396228"/>
          </a:xfrm>
          <a:solidFill>
            <a:schemeClr val="accent1"/>
          </a:solidFill>
        </p:grpSpPr>
        <p:sp>
          <p:nvSpPr>
            <p:cNvPr id="527" name="Oval 526">
              <a:extLst>
                <a:ext uri="{FF2B5EF4-FFF2-40B4-BE49-F238E27FC236}">
                  <a16:creationId xmlns:a16="http://schemas.microsoft.com/office/drawing/2014/main" id="{361919CD-6F79-4579-9EA9-C35DC186131D}"/>
                </a:ext>
              </a:extLst>
            </p:cNvPr>
            <p:cNvSpPr>
              <a:spLocks/>
            </p:cNvSpPr>
            <p:nvPr userDrawn="1"/>
          </p:nvSpPr>
          <p:spPr>
            <a:xfrm>
              <a:off x="8100836" y="5243488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543" name="Line 44">
              <a:extLst>
                <a:ext uri="{FF2B5EF4-FFF2-40B4-BE49-F238E27FC236}">
                  <a16:creationId xmlns:a16="http://schemas.microsoft.com/office/drawing/2014/main" id="{245FAA86-00FC-4C71-8721-59C67DAB0EB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8219334" y="5441602"/>
              <a:ext cx="159233" cy="0"/>
            </a:xfrm>
            <a:prstGeom prst="line">
              <a:avLst/>
            </a:prstGeom>
            <a:grpFill/>
            <a:ln w="6350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27" name="Asterisk" hidden="1">
            <a:extLst>
              <a:ext uri="{FF2B5EF4-FFF2-40B4-BE49-F238E27FC236}">
                <a16:creationId xmlns:a16="http://schemas.microsoft.com/office/drawing/2014/main" id="{91AF7B05-5D0E-4617-9BCF-EDAAA44A4506}"/>
              </a:ext>
            </a:extLst>
          </p:cNvPr>
          <p:cNvGrpSpPr>
            <a:grpSpLocks noChangeAspect="1"/>
          </p:cNvGrpSpPr>
          <p:nvPr/>
        </p:nvGrpSpPr>
        <p:grpSpPr>
          <a:xfrm>
            <a:off x="5570797" y="3817434"/>
            <a:ext cx="252000" cy="252000"/>
            <a:chOff x="4615598" y="8751036"/>
            <a:chExt cx="360000" cy="360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15B22C-899F-4EF1-835C-22637613B99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5598" y="8751036"/>
              <a:ext cx="0" cy="360000"/>
            </a:xfrm>
            <a:prstGeom prst="line">
              <a:avLst/>
            </a:prstGeom>
            <a:ln w="6350" cap="sq">
              <a:solidFill>
                <a:schemeClr val="accent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07744C2D-AB2B-47CD-B7F3-FAA6646DA792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795598" y="8751036"/>
              <a:ext cx="0" cy="360000"/>
            </a:xfrm>
            <a:prstGeom prst="line">
              <a:avLst/>
            </a:prstGeom>
            <a:ln w="6350" cap="sq">
              <a:solidFill>
                <a:schemeClr val="accent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0F8C6304-E54B-4868-8A58-04F035562A9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68319" y="8803757"/>
              <a:ext cx="254558" cy="254558"/>
            </a:xfrm>
            <a:prstGeom prst="line">
              <a:avLst/>
            </a:prstGeom>
            <a:ln w="6350" cap="sq">
              <a:solidFill>
                <a:schemeClr val="accent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4277E7C9-4451-4291-9CD3-43D72ECF6EF2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4668319" y="8803757"/>
              <a:ext cx="254558" cy="254558"/>
            </a:xfrm>
            <a:prstGeom prst="line">
              <a:avLst/>
            </a:prstGeom>
            <a:ln w="6350" cap="sq">
              <a:solidFill>
                <a:schemeClr val="accent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AsteriskWhite" hidden="1">
            <a:extLst>
              <a:ext uri="{FF2B5EF4-FFF2-40B4-BE49-F238E27FC236}">
                <a16:creationId xmlns:a16="http://schemas.microsoft.com/office/drawing/2014/main" id="{2359EEEB-EDE0-42E9-AE4E-4905181B4C02}"/>
              </a:ext>
            </a:extLst>
          </p:cNvPr>
          <p:cNvGrpSpPr/>
          <p:nvPr/>
        </p:nvGrpSpPr>
        <p:grpSpPr>
          <a:xfrm>
            <a:off x="5998072" y="3745320"/>
            <a:ext cx="396228" cy="396228"/>
            <a:chOff x="5998072" y="3745320"/>
            <a:chExt cx="396228" cy="396228"/>
          </a:xfrm>
          <a:solidFill>
            <a:schemeClr val="bg1"/>
          </a:solidFill>
        </p:grpSpPr>
        <p:sp>
          <p:nvSpPr>
            <p:cNvPr id="518" name="Oval 517">
              <a:extLst>
                <a:ext uri="{FF2B5EF4-FFF2-40B4-BE49-F238E27FC236}">
                  <a16:creationId xmlns:a16="http://schemas.microsoft.com/office/drawing/2014/main" id="{6D8EFC5F-6F2A-420C-930C-58BE9326AA09}"/>
                </a:ext>
              </a:extLst>
            </p:cNvPr>
            <p:cNvSpPr>
              <a:spLocks/>
            </p:cNvSpPr>
            <p:nvPr userDrawn="1"/>
          </p:nvSpPr>
          <p:spPr>
            <a:xfrm>
              <a:off x="5998072" y="3745320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394" name="Group 393">
              <a:extLst>
                <a:ext uri="{FF2B5EF4-FFF2-40B4-BE49-F238E27FC236}">
                  <a16:creationId xmlns:a16="http://schemas.microsoft.com/office/drawing/2014/main" id="{79282164-8339-4054-8C1D-AAF5C1CD0E46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6070186" y="3817434"/>
              <a:ext cx="252000" cy="252000"/>
              <a:chOff x="4615598" y="8751036"/>
              <a:chExt cx="360000" cy="360000"/>
            </a:xfrm>
            <a:grpFill/>
          </p:grpSpPr>
          <p:cxnSp>
            <p:nvCxnSpPr>
              <p:cNvPr id="404" name="Straight Connector 403">
                <a:extLst>
                  <a:ext uri="{FF2B5EF4-FFF2-40B4-BE49-F238E27FC236}">
                    <a16:creationId xmlns:a16="http://schemas.microsoft.com/office/drawing/2014/main" id="{BFF3B25A-F787-4B97-886D-2BC4AFF04DB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795598" y="8751036"/>
                <a:ext cx="0" cy="360000"/>
              </a:xfrm>
              <a:prstGeom prst="line">
                <a:avLst/>
              </a:prstGeom>
              <a:grpFill/>
              <a:ln w="6350" cap="sq">
                <a:solidFill>
                  <a:schemeClr val="accent1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>
                <a:extLst>
                  <a:ext uri="{FF2B5EF4-FFF2-40B4-BE49-F238E27FC236}">
                    <a16:creationId xmlns:a16="http://schemas.microsoft.com/office/drawing/2014/main" id="{2977569C-37BB-4E57-8166-E21C637BE7F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4795598" y="8751036"/>
                <a:ext cx="0" cy="360000"/>
              </a:xfrm>
              <a:prstGeom prst="line">
                <a:avLst/>
              </a:prstGeom>
              <a:grpFill/>
              <a:ln w="6350" cap="sq">
                <a:solidFill>
                  <a:schemeClr val="accent1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Straight Connector 423">
                <a:extLst>
                  <a:ext uri="{FF2B5EF4-FFF2-40B4-BE49-F238E27FC236}">
                    <a16:creationId xmlns:a16="http://schemas.microsoft.com/office/drawing/2014/main" id="{C98D1B4C-A909-4C4B-BF70-294A9E1AF9B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4668319" y="8803757"/>
                <a:ext cx="254558" cy="254558"/>
              </a:xfrm>
              <a:prstGeom prst="line">
                <a:avLst/>
              </a:prstGeom>
              <a:grpFill/>
              <a:ln w="6350" cap="sq">
                <a:solidFill>
                  <a:schemeClr val="accent1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>
                <a:extLst>
                  <a:ext uri="{FF2B5EF4-FFF2-40B4-BE49-F238E27FC236}">
                    <a16:creationId xmlns:a16="http://schemas.microsoft.com/office/drawing/2014/main" id="{5DD1F894-22D5-4806-B1E3-0710D905B1E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 flipV="1">
                <a:off x="4668319" y="8803757"/>
                <a:ext cx="254558" cy="254558"/>
              </a:xfrm>
              <a:prstGeom prst="line">
                <a:avLst/>
              </a:prstGeom>
              <a:grpFill/>
              <a:ln w="6350" cap="sq">
                <a:solidFill>
                  <a:schemeClr val="accent1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AsteriskBlue" hidden="1">
            <a:extLst>
              <a:ext uri="{FF2B5EF4-FFF2-40B4-BE49-F238E27FC236}">
                <a16:creationId xmlns:a16="http://schemas.microsoft.com/office/drawing/2014/main" id="{A958E321-8D14-476D-BA45-D31EB422D889}"/>
              </a:ext>
            </a:extLst>
          </p:cNvPr>
          <p:cNvGrpSpPr/>
          <p:nvPr/>
        </p:nvGrpSpPr>
        <p:grpSpPr>
          <a:xfrm>
            <a:off x="6497462" y="3745320"/>
            <a:ext cx="396228" cy="396228"/>
            <a:chOff x="6497461" y="3745320"/>
            <a:chExt cx="396228" cy="396228"/>
          </a:xfrm>
          <a:solidFill>
            <a:schemeClr val="accent1"/>
          </a:solidFill>
        </p:grpSpPr>
        <p:sp>
          <p:nvSpPr>
            <p:cNvPr id="519" name="Oval 518">
              <a:extLst>
                <a:ext uri="{FF2B5EF4-FFF2-40B4-BE49-F238E27FC236}">
                  <a16:creationId xmlns:a16="http://schemas.microsoft.com/office/drawing/2014/main" id="{9EBE7062-1F2B-4D34-AF3D-ECBD9A0F870E}"/>
                </a:ext>
              </a:extLst>
            </p:cNvPr>
            <p:cNvSpPr>
              <a:spLocks/>
            </p:cNvSpPr>
            <p:nvPr userDrawn="1"/>
          </p:nvSpPr>
          <p:spPr>
            <a:xfrm>
              <a:off x="6497461" y="3745320"/>
              <a:ext cx="396228" cy="396228"/>
            </a:xfrm>
            <a:prstGeom prst="ellipse">
              <a:avLst/>
            </a:prstGeom>
            <a:grpFill/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426" name="Group 425">
              <a:extLst>
                <a:ext uri="{FF2B5EF4-FFF2-40B4-BE49-F238E27FC236}">
                  <a16:creationId xmlns:a16="http://schemas.microsoft.com/office/drawing/2014/main" id="{B3F4CA77-10F2-4E33-A4F1-BE1EF7A85D9F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6569575" y="3817434"/>
              <a:ext cx="252000" cy="252000"/>
              <a:chOff x="4615598" y="8751036"/>
              <a:chExt cx="360000" cy="360000"/>
            </a:xfrm>
            <a:grpFill/>
          </p:grpSpPr>
          <p:cxnSp>
            <p:nvCxnSpPr>
              <p:cNvPr id="427" name="Straight Connector 426">
                <a:extLst>
                  <a:ext uri="{FF2B5EF4-FFF2-40B4-BE49-F238E27FC236}">
                    <a16:creationId xmlns:a16="http://schemas.microsoft.com/office/drawing/2014/main" id="{52F87DBC-B2BF-482D-941B-E8E938CE58B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795598" y="8751036"/>
                <a:ext cx="0" cy="360000"/>
              </a:xfrm>
              <a:prstGeom prst="line">
                <a:avLst/>
              </a:prstGeom>
              <a:grpFill/>
              <a:ln w="6350" cap="sq">
                <a:solidFill>
                  <a:schemeClr val="bg1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8" name="Straight Connector 427">
                <a:extLst>
                  <a:ext uri="{FF2B5EF4-FFF2-40B4-BE49-F238E27FC236}">
                    <a16:creationId xmlns:a16="http://schemas.microsoft.com/office/drawing/2014/main" id="{7EC6B4FF-6100-42F6-B18B-CD04F7445A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4795598" y="8751036"/>
                <a:ext cx="0" cy="360000"/>
              </a:xfrm>
              <a:prstGeom prst="line">
                <a:avLst/>
              </a:prstGeom>
              <a:grpFill/>
              <a:ln w="6350" cap="sq">
                <a:solidFill>
                  <a:schemeClr val="bg1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9" name="Straight Connector 428">
                <a:extLst>
                  <a:ext uri="{FF2B5EF4-FFF2-40B4-BE49-F238E27FC236}">
                    <a16:creationId xmlns:a16="http://schemas.microsoft.com/office/drawing/2014/main" id="{A780AD65-6D81-4E6F-A7F2-EF456D8E186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4668319" y="8803757"/>
                <a:ext cx="254558" cy="254558"/>
              </a:xfrm>
              <a:prstGeom prst="line">
                <a:avLst/>
              </a:prstGeom>
              <a:grpFill/>
              <a:ln w="6350" cap="sq">
                <a:solidFill>
                  <a:schemeClr val="bg1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Straight Connector 429">
                <a:extLst>
                  <a:ext uri="{FF2B5EF4-FFF2-40B4-BE49-F238E27FC236}">
                    <a16:creationId xmlns:a16="http://schemas.microsoft.com/office/drawing/2014/main" id="{75FF65FA-96A3-4EBA-97A4-EA00F1BF77D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 flipV="1">
                <a:off x="4668319" y="8803757"/>
                <a:ext cx="254558" cy="254558"/>
              </a:xfrm>
              <a:prstGeom prst="line">
                <a:avLst/>
              </a:prstGeom>
              <a:grpFill/>
              <a:ln w="6350" cap="sq">
                <a:solidFill>
                  <a:schemeClr val="bg1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QuotationMarks" hidden="1">
            <a:extLst>
              <a:ext uri="{FF2B5EF4-FFF2-40B4-BE49-F238E27FC236}">
                <a16:creationId xmlns:a16="http://schemas.microsoft.com/office/drawing/2014/main" id="{8939EC80-B353-4EBC-9343-27DB960B0C20}"/>
              </a:ext>
            </a:extLst>
          </p:cNvPr>
          <p:cNvGrpSpPr>
            <a:grpSpLocks noChangeAspect="1"/>
          </p:cNvGrpSpPr>
          <p:nvPr/>
        </p:nvGrpSpPr>
        <p:grpSpPr>
          <a:xfrm>
            <a:off x="5552391" y="4868069"/>
            <a:ext cx="288816" cy="148288"/>
            <a:chOff x="5223110" y="5455799"/>
            <a:chExt cx="377575" cy="193859"/>
          </a:xfrm>
          <a:solidFill>
            <a:schemeClr val="accent1"/>
          </a:solidFill>
        </p:grpSpPr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1B794894-2187-4A03-94CE-07DF50AFC2CE}"/>
                </a:ext>
              </a:extLst>
            </p:cNvPr>
            <p:cNvGrpSpPr/>
            <p:nvPr userDrawn="1"/>
          </p:nvGrpSpPr>
          <p:grpSpPr>
            <a:xfrm>
              <a:off x="5223110" y="5455799"/>
              <a:ext cx="171228" cy="95155"/>
              <a:chOff x="3128963" y="4700588"/>
              <a:chExt cx="1068387" cy="593725"/>
            </a:xfrm>
            <a:grpFill/>
          </p:grpSpPr>
          <p:sp>
            <p:nvSpPr>
              <p:cNvPr id="269" name="Freeform 12">
                <a:extLst>
                  <a:ext uri="{FF2B5EF4-FFF2-40B4-BE49-F238E27FC236}">
                    <a16:creationId xmlns:a16="http://schemas.microsoft.com/office/drawing/2014/main" id="{54D57132-C44E-4020-9EE5-4B77AA658A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7925" y="4700588"/>
                <a:ext cx="479425" cy="593725"/>
              </a:xfrm>
              <a:custGeom>
                <a:avLst/>
                <a:gdLst>
                  <a:gd name="T0" fmla="*/ 302 w 302"/>
                  <a:gd name="T1" fmla="*/ 374 h 374"/>
                  <a:gd name="T2" fmla="*/ 0 w 302"/>
                  <a:gd name="T3" fmla="*/ 374 h 374"/>
                  <a:gd name="T4" fmla="*/ 0 w 302"/>
                  <a:gd name="T5" fmla="*/ 123 h 374"/>
                  <a:gd name="T6" fmla="*/ 152 w 302"/>
                  <a:gd name="T7" fmla="*/ 0 h 374"/>
                  <a:gd name="T8" fmla="*/ 152 w 302"/>
                  <a:gd name="T9" fmla="*/ 103 h 374"/>
                  <a:gd name="T10" fmla="*/ 302 w 302"/>
                  <a:gd name="T11" fmla="*/ 103 h 374"/>
                  <a:gd name="T12" fmla="*/ 302 w 302"/>
                  <a:gd name="T13" fmla="*/ 374 h 374"/>
                  <a:gd name="T14" fmla="*/ 302 w 302"/>
                  <a:gd name="T15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2" h="374">
                    <a:moveTo>
                      <a:pt x="302" y="374"/>
                    </a:moveTo>
                    <a:lnTo>
                      <a:pt x="0" y="374"/>
                    </a:lnTo>
                    <a:lnTo>
                      <a:pt x="0" y="123"/>
                    </a:lnTo>
                    <a:lnTo>
                      <a:pt x="152" y="0"/>
                    </a:lnTo>
                    <a:lnTo>
                      <a:pt x="152" y="103"/>
                    </a:lnTo>
                    <a:lnTo>
                      <a:pt x="302" y="103"/>
                    </a:lnTo>
                    <a:lnTo>
                      <a:pt x="302" y="374"/>
                    </a:lnTo>
                    <a:lnTo>
                      <a:pt x="302" y="3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270" name="Freeform 13">
                <a:extLst>
                  <a:ext uri="{FF2B5EF4-FFF2-40B4-BE49-F238E27FC236}">
                    <a16:creationId xmlns:a16="http://schemas.microsoft.com/office/drawing/2014/main" id="{DDDB8164-7220-4AEC-910F-B8C0D16D0A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8963" y="4700588"/>
                <a:ext cx="479425" cy="593725"/>
              </a:xfrm>
              <a:custGeom>
                <a:avLst/>
                <a:gdLst>
                  <a:gd name="T0" fmla="*/ 302 w 302"/>
                  <a:gd name="T1" fmla="*/ 374 h 374"/>
                  <a:gd name="T2" fmla="*/ 0 w 302"/>
                  <a:gd name="T3" fmla="*/ 374 h 374"/>
                  <a:gd name="T4" fmla="*/ 0 w 302"/>
                  <a:gd name="T5" fmla="*/ 123 h 374"/>
                  <a:gd name="T6" fmla="*/ 152 w 302"/>
                  <a:gd name="T7" fmla="*/ 0 h 374"/>
                  <a:gd name="T8" fmla="*/ 152 w 302"/>
                  <a:gd name="T9" fmla="*/ 103 h 374"/>
                  <a:gd name="T10" fmla="*/ 302 w 302"/>
                  <a:gd name="T11" fmla="*/ 103 h 374"/>
                  <a:gd name="T12" fmla="*/ 302 w 302"/>
                  <a:gd name="T13" fmla="*/ 374 h 374"/>
                  <a:gd name="T14" fmla="*/ 302 w 302"/>
                  <a:gd name="T15" fmla="*/ 374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2" h="374">
                    <a:moveTo>
                      <a:pt x="302" y="374"/>
                    </a:moveTo>
                    <a:lnTo>
                      <a:pt x="0" y="374"/>
                    </a:lnTo>
                    <a:lnTo>
                      <a:pt x="0" y="123"/>
                    </a:lnTo>
                    <a:lnTo>
                      <a:pt x="152" y="0"/>
                    </a:lnTo>
                    <a:lnTo>
                      <a:pt x="152" y="103"/>
                    </a:lnTo>
                    <a:lnTo>
                      <a:pt x="302" y="103"/>
                    </a:lnTo>
                    <a:lnTo>
                      <a:pt x="302" y="374"/>
                    </a:lnTo>
                    <a:lnTo>
                      <a:pt x="302" y="3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1722420D-6BB8-4B94-8B0F-A8A5A3E2025B}"/>
                </a:ext>
              </a:extLst>
            </p:cNvPr>
            <p:cNvGrpSpPr/>
            <p:nvPr userDrawn="1"/>
          </p:nvGrpSpPr>
          <p:grpSpPr>
            <a:xfrm>
              <a:off x="5429457" y="5554503"/>
              <a:ext cx="171228" cy="95155"/>
              <a:chOff x="4941888" y="5127625"/>
              <a:chExt cx="1068387" cy="593725"/>
            </a:xfrm>
            <a:grpFill/>
          </p:grpSpPr>
          <p:sp>
            <p:nvSpPr>
              <p:cNvPr id="274" name="Freeform 14">
                <a:extLst>
                  <a:ext uri="{FF2B5EF4-FFF2-40B4-BE49-F238E27FC236}">
                    <a16:creationId xmlns:a16="http://schemas.microsoft.com/office/drawing/2014/main" id="{F8AE064C-4840-4D24-A05F-19D8BA77EC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5127625"/>
                <a:ext cx="479425" cy="593725"/>
              </a:xfrm>
              <a:custGeom>
                <a:avLst/>
                <a:gdLst>
                  <a:gd name="T0" fmla="*/ 0 w 302"/>
                  <a:gd name="T1" fmla="*/ 0 h 374"/>
                  <a:gd name="T2" fmla="*/ 302 w 302"/>
                  <a:gd name="T3" fmla="*/ 0 h 374"/>
                  <a:gd name="T4" fmla="*/ 302 w 302"/>
                  <a:gd name="T5" fmla="*/ 251 h 374"/>
                  <a:gd name="T6" fmla="*/ 152 w 302"/>
                  <a:gd name="T7" fmla="*/ 374 h 374"/>
                  <a:gd name="T8" fmla="*/ 152 w 302"/>
                  <a:gd name="T9" fmla="*/ 268 h 374"/>
                  <a:gd name="T10" fmla="*/ 0 w 302"/>
                  <a:gd name="T11" fmla="*/ 268 h 374"/>
                  <a:gd name="T12" fmla="*/ 0 w 302"/>
                  <a:gd name="T13" fmla="*/ 0 h 374"/>
                  <a:gd name="T14" fmla="*/ 0 w 302"/>
                  <a:gd name="T15" fmla="*/ 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2" h="374">
                    <a:moveTo>
                      <a:pt x="0" y="0"/>
                    </a:moveTo>
                    <a:lnTo>
                      <a:pt x="302" y="0"/>
                    </a:lnTo>
                    <a:lnTo>
                      <a:pt x="302" y="251"/>
                    </a:lnTo>
                    <a:lnTo>
                      <a:pt x="152" y="374"/>
                    </a:lnTo>
                    <a:lnTo>
                      <a:pt x="152" y="268"/>
                    </a:lnTo>
                    <a:lnTo>
                      <a:pt x="0" y="26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276" name="Freeform 15">
                <a:extLst>
                  <a:ext uri="{FF2B5EF4-FFF2-40B4-BE49-F238E27FC236}">
                    <a16:creationId xmlns:a16="http://schemas.microsoft.com/office/drawing/2014/main" id="{C4FEB4BE-C09E-4C4E-B7D0-9A0716292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0850" y="5127625"/>
                <a:ext cx="479425" cy="593725"/>
              </a:xfrm>
              <a:custGeom>
                <a:avLst/>
                <a:gdLst>
                  <a:gd name="T0" fmla="*/ 0 w 302"/>
                  <a:gd name="T1" fmla="*/ 0 h 374"/>
                  <a:gd name="T2" fmla="*/ 302 w 302"/>
                  <a:gd name="T3" fmla="*/ 0 h 374"/>
                  <a:gd name="T4" fmla="*/ 302 w 302"/>
                  <a:gd name="T5" fmla="*/ 251 h 374"/>
                  <a:gd name="T6" fmla="*/ 152 w 302"/>
                  <a:gd name="T7" fmla="*/ 374 h 374"/>
                  <a:gd name="T8" fmla="*/ 152 w 302"/>
                  <a:gd name="T9" fmla="*/ 268 h 374"/>
                  <a:gd name="T10" fmla="*/ 0 w 302"/>
                  <a:gd name="T11" fmla="*/ 268 h 374"/>
                  <a:gd name="T12" fmla="*/ 0 w 302"/>
                  <a:gd name="T13" fmla="*/ 0 h 374"/>
                  <a:gd name="T14" fmla="*/ 0 w 302"/>
                  <a:gd name="T15" fmla="*/ 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2" h="374">
                    <a:moveTo>
                      <a:pt x="0" y="0"/>
                    </a:moveTo>
                    <a:lnTo>
                      <a:pt x="302" y="0"/>
                    </a:lnTo>
                    <a:lnTo>
                      <a:pt x="302" y="251"/>
                    </a:lnTo>
                    <a:lnTo>
                      <a:pt x="152" y="374"/>
                    </a:lnTo>
                    <a:lnTo>
                      <a:pt x="152" y="268"/>
                    </a:lnTo>
                    <a:lnTo>
                      <a:pt x="0" y="26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grpSp>
        <p:nvGrpSpPr>
          <p:cNvPr id="12" name="QuotationMarksWhite" hidden="1">
            <a:extLst>
              <a:ext uri="{FF2B5EF4-FFF2-40B4-BE49-F238E27FC236}">
                <a16:creationId xmlns:a16="http://schemas.microsoft.com/office/drawing/2014/main" id="{EDDEE52E-DC3C-4D5A-8E19-06C354CFE27F}"/>
              </a:ext>
            </a:extLst>
          </p:cNvPr>
          <p:cNvGrpSpPr/>
          <p:nvPr/>
        </p:nvGrpSpPr>
        <p:grpSpPr>
          <a:xfrm>
            <a:off x="5998072" y="4744099"/>
            <a:ext cx="396228" cy="396228"/>
            <a:chOff x="5998072" y="5988699"/>
            <a:chExt cx="396228" cy="396228"/>
          </a:xfrm>
          <a:solidFill>
            <a:schemeClr val="accent1"/>
          </a:solidFill>
        </p:grpSpPr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5C5C4DC1-12D8-4A58-9AB8-3EAE82223AA2}"/>
                </a:ext>
              </a:extLst>
            </p:cNvPr>
            <p:cNvSpPr>
              <a:spLocks/>
            </p:cNvSpPr>
            <p:nvPr userDrawn="1"/>
          </p:nvSpPr>
          <p:spPr>
            <a:xfrm>
              <a:off x="5998072" y="5988699"/>
              <a:ext cx="396228" cy="396228"/>
            </a:xfrm>
            <a:prstGeom prst="ellipse">
              <a:avLst/>
            </a:prstGeom>
            <a:solidFill>
              <a:schemeClr val="tx2"/>
            </a:solidFill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313" name="Group 312">
              <a:extLst>
                <a:ext uri="{FF2B5EF4-FFF2-40B4-BE49-F238E27FC236}">
                  <a16:creationId xmlns:a16="http://schemas.microsoft.com/office/drawing/2014/main" id="{799C01D1-BB09-48C9-8ACD-92C9EC662173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6051778" y="6112669"/>
              <a:ext cx="288816" cy="148288"/>
              <a:chOff x="5223110" y="5455799"/>
              <a:chExt cx="377575" cy="193859"/>
            </a:xfrm>
            <a:grpFill/>
          </p:grpSpPr>
          <p:grpSp>
            <p:nvGrpSpPr>
              <p:cNvPr id="314" name="Group 313">
                <a:extLst>
                  <a:ext uri="{FF2B5EF4-FFF2-40B4-BE49-F238E27FC236}">
                    <a16:creationId xmlns:a16="http://schemas.microsoft.com/office/drawing/2014/main" id="{070882FD-1DCB-4A6E-A0DF-761D78B88145}"/>
                  </a:ext>
                </a:extLst>
              </p:cNvPr>
              <p:cNvGrpSpPr/>
              <p:nvPr userDrawn="1"/>
            </p:nvGrpSpPr>
            <p:grpSpPr>
              <a:xfrm>
                <a:off x="5223110" y="5455799"/>
                <a:ext cx="171228" cy="95155"/>
                <a:chOff x="3128963" y="4700588"/>
                <a:chExt cx="1068387" cy="593725"/>
              </a:xfrm>
              <a:grpFill/>
            </p:grpSpPr>
            <p:sp>
              <p:nvSpPr>
                <p:cNvPr id="318" name="Freeform 12">
                  <a:extLst>
                    <a:ext uri="{FF2B5EF4-FFF2-40B4-BE49-F238E27FC236}">
                      <a16:creationId xmlns:a16="http://schemas.microsoft.com/office/drawing/2014/main" id="{EBF04BDB-818E-4273-9C39-CCCC49E71C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17925" y="4700588"/>
                  <a:ext cx="479425" cy="593725"/>
                </a:xfrm>
                <a:custGeom>
                  <a:avLst/>
                  <a:gdLst>
                    <a:gd name="T0" fmla="*/ 302 w 302"/>
                    <a:gd name="T1" fmla="*/ 374 h 374"/>
                    <a:gd name="T2" fmla="*/ 0 w 302"/>
                    <a:gd name="T3" fmla="*/ 374 h 374"/>
                    <a:gd name="T4" fmla="*/ 0 w 302"/>
                    <a:gd name="T5" fmla="*/ 123 h 374"/>
                    <a:gd name="T6" fmla="*/ 152 w 302"/>
                    <a:gd name="T7" fmla="*/ 0 h 374"/>
                    <a:gd name="T8" fmla="*/ 152 w 302"/>
                    <a:gd name="T9" fmla="*/ 103 h 374"/>
                    <a:gd name="T10" fmla="*/ 302 w 302"/>
                    <a:gd name="T11" fmla="*/ 103 h 374"/>
                    <a:gd name="T12" fmla="*/ 302 w 302"/>
                    <a:gd name="T13" fmla="*/ 374 h 374"/>
                    <a:gd name="T14" fmla="*/ 302 w 302"/>
                    <a:gd name="T15" fmla="*/ 374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2" h="374">
                      <a:moveTo>
                        <a:pt x="302" y="374"/>
                      </a:moveTo>
                      <a:lnTo>
                        <a:pt x="0" y="374"/>
                      </a:lnTo>
                      <a:lnTo>
                        <a:pt x="0" y="123"/>
                      </a:lnTo>
                      <a:lnTo>
                        <a:pt x="152" y="0"/>
                      </a:lnTo>
                      <a:lnTo>
                        <a:pt x="152" y="103"/>
                      </a:lnTo>
                      <a:lnTo>
                        <a:pt x="302" y="103"/>
                      </a:lnTo>
                      <a:lnTo>
                        <a:pt x="302" y="374"/>
                      </a:lnTo>
                      <a:lnTo>
                        <a:pt x="302" y="3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>
                    <a:latin typeface="Montserrat" panose="00000500000000000000" pitchFamily="2" charset="-52"/>
                    <a:sym typeface="Montserrat" panose="00000500000000000000" pitchFamily="2" charset="-52"/>
                  </a:endParaRPr>
                </a:p>
              </p:txBody>
            </p:sp>
            <p:sp>
              <p:nvSpPr>
                <p:cNvPr id="319" name="Freeform 13">
                  <a:extLst>
                    <a:ext uri="{FF2B5EF4-FFF2-40B4-BE49-F238E27FC236}">
                      <a16:creationId xmlns:a16="http://schemas.microsoft.com/office/drawing/2014/main" id="{DAE6122D-D410-432E-B7F4-622CFA9704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8963" y="4700588"/>
                  <a:ext cx="479425" cy="593725"/>
                </a:xfrm>
                <a:custGeom>
                  <a:avLst/>
                  <a:gdLst>
                    <a:gd name="T0" fmla="*/ 302 w 302"/>
                    <a:gd name="T1" fmla="*/ 374 h 374"/>
                    <a:gd name="T2" fmla="*/ 0 w 302"/>
                    <a:gd name="T3" fmla="*/ 374 h 374"/>
                    <a:gd name="T4" fmla="*/ 0 w 302"/>
                    <a:gd name="T5" fmla="*/ 123 h 374"/>
                    <a:gd name="T6" fmla="*/ 152 w 302"/>
                    <a:gd name="T7" fmla="*/ 0 h 374"/>
                    <a:gd name="T8" fmla="*/ 152 w 302"/>
                    <a:gd name="T9" fmla="*/ 103 h 374"/>
                    <a:gd name="T10" fmla="*/ 302 w 302"/>
                    <a:gd name="T11" fmla="*/ 103 h 374"/>
                    <a:gd name="T12" fmla="*/ 302 w 302"/>
                    <a:gd name="T13" fmla="*/ 374 h 374"/>
                    <a:gd name="T14" fmla="*/ 302 w 302"/>
                    <a:gd name="T15" fmla="*/ 374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2" h="374">
                      <a:moveTo>
                        <a:pt x="302" y="374"/>
                      </a:moveTo>
                      <a:lnTo>
                        <a:pt x="0" y="374"/>
                      </a:lnTo>
                      <a:lnTo>
                        <a:pt x="0" y="123"/>
                      </a:lnTo>
                      <a:lnTo>
                        <a:pt x="152" y="0"/>
                      </a:lnTo>
                      <a:lnTo>
                        <a:pt x="152" y="103"/>
                      </a:lnTo>
                      <a:lnTo>
                        <a:pt x="302" y="103"/>
                      </a:lnTo>
                      <a:lnTo>
                        <a:pt x="302" y="374"/>
                      </a:lnTo>
                      <a:lnTo>
                        <a:pt x="302" y="3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>
                    <a:latin typeface="Montserrat" panose="00000500000000000000" pitchFamily="2" charset="-52"/>
                    <a:sym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315" name="Group 314">
                <a:extLst>
                  <a:ext uri="{FF2B5EF4-FFF2-40B4-BE49-F238E27FC236}">
                    <a16:creationId xmlns:a16="http://schemas.microsoft.com/office/drawing/2014/main" id="{95510E0B-1BD4-48B4-B8F5-FF97796C8C45}"/>
                  </a:ext>
                </a:extLst>
              </p:cNvPr>
              <p:cNvGrpSpPr/>
              <p:nvPr userDrawn="1"/>
            </p:nvGrpSpPr>
            <p:grpSpPr>
              <a:xfrm>
                <a:off x="5429457" y="5554503"/>
                <a:ext cx="171228" cy="95155"/>
                <a:chOff x="4941888" y="5127625"/>
                <a:chExt cx="1068387" cy="593725"/>
              </a:xfrm>
              <a:grpFill/>
            </p:grpSpPr>
            <p:sp>
              <p:nvSpPr>
                <p:cNvPr id="316" name="Freeform 14">
                  <a:extLst>
                    <a:ext uri="{FF2B5EF4-FFF2-40B4-BE49-F238E27FC236}">
                      <a16:creationId xmlns:a16="http://schemas.microsoft.com/office/drawing/2014/main" id="{5B7B918F-7300-4BCE-A794-69B5FCD53D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41888" y="5127625"/>
                  <a:ext cx="479425" cy="593725"/>
                </a:xfrm>
                <a:custGeom>
                  <a:avLst/>
                  <a:gdLst>
                    <a:gd name="T0" fmla="*/ 0 w 302"/>
                    <a:gd name="T1" fmla="*/ 0 h 374"/>
                    <a:gd name="T2" fmla="*/ 302 w 302"/>
                    <a:gd name="T3" fmla="*/ 0 h 374"/>
                    <a:gd name="T4" fmla="*/ 302 w 302"/>
                    <a:gd name="T5" fmla="*/ 251 h 374"/>
                    <a:gd name="T6" fmla="*/ 152 w 302"/>
                    <a:gd name="T7" fmla="*/ 374 h 374"/>
                    <a:gd name="T8" fmla="*/ 152 w 302"/>
                    <a:gd name="T9" fmla="*/ 268 h 374"/>
                    <a:gd name="T10" fmla="*/ 0 w 302"/>
                    <a:gd name="T11" fmla="*/ 268 h 374"/>
                    <a:gd name="T12" fmla="*/ 0 w 302"/>
                    <a:gd name="T13" fmla="*/ 0 h 374"/>
                    <a:gd name="T14" fmla="*/ 0 w 302"/>
                    <a:gd name="T15" fmla="*/ 0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2" h="374">
                      <a:moveTo>
                        <a:pt x="0" y="0"/>
                      </a:moveTo>
                      <a:lnTo>
                        <a:pt x="302" y="0"/>
                      </a:lnTo>
                      <a:lnTo>
                        <a:pt x="302" y="251"/>
                      </a:lnTo>
                      <a:lnTo>
                        <a:pt x="152" y="374"/>
                      </a:lnTo>
                      <a:lnTo>
                        <a:pt x="152" y="268"/>
                      </a:lnTo>
                      <a:lnTo>
                        <a:pt x="0" y="268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>
                    <a:latin typeface="Montserrat" panose="00000500000000000000" pitchFamily="2" charset="-52"/>
                    <a:sym typeface="Montserrat" panose="00000500000000000000" pitchFamily="2" charset="-52"/>
                  </a:endParaRPr>
                </a:p>
              </p:txBody>
            </p:sp>
            <p:sp>
              <p:nvSpPr>
                <p:cNvPr id="317" name="Freeform 15">
                  <a:extLst>
                    <a:ext uri="{FF2B5EF4-FFF2-40B4-BE49-F238E27FC236}">
                      <a16:creationId xmlns:a16="http://schemas.microsoft.com/office/drawing/2014/main" id="{7CEC0223-E431-40BA-91CF-225B0970E1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0850" y="5127625"/>
                  <a:ext cx="479425" cy="593725"/>
                </a:xfrm>
                <a:custGeom>
                  <a:avLst/>
                  <a:gdLst>
                    <a:gd name="T0" fmla="*/ 0 w 302"/>
                    <a:gd name="T1" fmla="*/ 0 h 374"/>
                    <a:gd name="T2" fmla="*/ 302 w 302"/>
                    <a:gd name="T3" fmla="*/ 0 h 374"/>
                    <a:gd name="T4" fmla="*/ 302 w 302"/>
                    <a:gd name="T5" fmla="*/ 251 h 374"/>
                    <a:gd name="T6" fmla="*/ 152 w 302"/>
                    <a:gd name="T7" fmla="*/ 374 h 374"/>
                    <a:gd name="T8" fmla="*/ 152 w 302"/>
                    <a:gd name="T9" fmla="*/ 268 h 374"/>
                    <a:gd name="T10" fmla="*/ 0 w 302"/>
                    <a:gd name="T11" fmla="*/ 268 h 374"/>
                    <a:gd name="T12" fmla="*/ 0 w 302"/>
                    <a:gd name="T13" fmla="*/ 0 h 374"/>
                    <a:gd name="T14" fmla="*/ 0 w 302"/>
                    <a:gd name="T15" fmla="*/ 0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2" h="374">
                      <a:moveTo>
                        <a:pt x="0" y="0"/>
                      </a:moveTo>
                      <a:lnTo>
                        <a:pt x="302" y="0"/>
                      </a:lnTo>
                      <a:lnTo>
                        <a:pt x="302" y="251"/>
                      </a:lnTo>
                      <a:lnTo>
                        <a:pt x="152" y="374"/>
                      </a:lnTo>
                      <a:lnTo>
                        <a:pt x="152" y="268"/>
                      </a:lnTo>
                      <a:lnTo>
                        <a:pt x="0" y="268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>
                    <a:latin typeface="Montserrat" panose="00000500000000000000" pitchFamily="2" charset="-52"/>
                    <a:sym typeface="Montserrat" panose="00000500000000000000" pitchFamily="2" charset="-52"/>
                  </a:endParaRPr>
                </a:p>
              </p:txBody>
            </p:sp>
          </p:grpSp>
        </p:grpSp>
      </p:grpSp>
      <p:grpSp>
        <p:nvGrpSpPr>
          <p:cNvPr id="9" name="QuotationMarksBlue" hidden="1">
            <a:extLst>
              <a:ext uri="{FF2B5EF4-FFF2-40B4-BE49-F238E27FC236}">
                <a16:creationId xmlns:a16="http://schemas.microsoft.com/office/drawing/2014/main" id="{1245C9B3-33CB-4A34-BF5F-5D46BAD3DCA3}"/>
              </a:ext>
            </a:extLst>
          </p:cNvPr>
          <p:cNvGrpSpPr/>
          <p:nvPr/>
        </p:nvGrpSpPr>
        <p:grpSpPr>
          <a:xfrm>
            <a:off x="6497462" y="4744099"/>
            <a:ext cx="396228" cy="396228"/>
            <a:chOff x="6497461" y="5988699"/>
            <a:chExt cx="396228" cy="396228"/>
          </a:xfrm>
          <a:solidFill>
            <a:schemeClr val="tx2"/>
          </a:solidFill>
        </p:grpSpPr>
        <p:sp>
          <p:nvSpPr>
            <p:cNvPr id="312" name="Oval 311">
              <a:extLst>
                <a:ext uri="{FF2B5EF4-FFF2-40B4-BE49-F238E27FC236}">
                  <a16:creationId xmlns:a16="http://schemas.microsoft.com/office/drawing/2014/main" id="{C818CCC7-E8D5-426A-8765-3B9A4664D5B0}"/>
                </a:ext>
              </a:extLst>
            </p:cNvPr>
            <p:cNvSpPr>
              <a:spLocks/>
            </p:cNvSpPr>
            <p:nvPr userDrawn="1"/>
          </p:nvSpPr>
          <p:spPr>
            <a:xfrm>
              <a:off x="6497461" y="5988699"/>
              <a:ext cx="396228" cy="396228"/>
            </a:xfrm>
            <a:prstGeom prst="ellipse">
              <a:avLst/>
            </a:prstGeom>
            <a:solidFill>
              <a:schemeClr val="accent1"/>
            </a:solidFill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41140103-F5E8-4744-8CE9-DC46D89D2498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6551167" y="6112669"/>
              <a:ext cx="288816" cy="148288"/>
              <a:chOff x="5223110" y="5455799"/>
              <a:chExt cx="377575" cy="193859"/>
            </a:xfrm>
            <a:grpFill/>
          </p:grpSpPr>
          <p:grpSp>
            <p:nvGrpSpPr>
              <p:cNvPr id="321" name="Group 320">
                <a:extLst>
                  <a:ext uri="{FF2B5EF4-FFF2-40B4-BE49-F238E27FC236}">
                    <a16:creationId xmlns:a16="http://schemas.microsoft.com/office/drawing/2014/main" id="{B6299A89-F963-499F-AB8B-FC7D2AD32D6D}"/>
                  </a:ext>
                </a:extLst>
              </p:cNvPr>
              <p:cNvGrpSpPr/>
              <p:nvPr userDrawn="1"/>
            </p:nvGrpSpPr>
            <p:grpSpPr>
              <a:xfrm>
                <a:off x="5223110" y="5455799"/>
                <a:ext cx="171228" cy="95155"/>
                <a:chOff x="3128963" y="4700588"/>
                <a:chExt cx="1068387" cy="593725"/>
              </a:xfrm>
              <a:grpFill/>
            </p:grpSpPr>
            <p:sp>
              <p:nvSpPr>
                <p:cNvPr id="325" name="Freeform 12">
                  <a:extLst>
                    <a:ext uri="{FF2B5EF4-FFF2-40B4-BE49-F238E27FC236}">
                      <a16:creationId xmlns:a16="http://schemas.microsoft.com/office/drawing/2014/main" id="{1A0AC28B-4167-4E28-A90C-7831C27EC3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17925" y="4700588"/>
                  <a:ext cx="479425" cy="593725"/>
                </a:xfrm>
                <a:custGeom>
                  <a:avLst/>
                  <a:gdLst>
                    <a:gd name="T0" fmla="*/ 302 w 302"/>
                    <a:gd name="T1" fmla="*/ 374 h 374"/>
                    <a:gd name="T2" fmla="*/ 0 w 302"/>
                    <a:gd name="T3" fmla="*/ 374 h 374"/>
                    <a:gd name="T4" fmla="*/ 0 w 302"/>
                    <a:gd name="T5" fmla="*/ 123 h 374"/>
                    <a:gd name="T6" fmla="*/ 152 w 302"/>
                    <a:gd name="T7" fmla="*/ 0 h 374"/>
                    <a:gd name="T8" fmla="*/ 152 w 302"/>
                    <a:gd name="T9" fmla="*/ 103 h 374"/>
                    <a:gd name="T10" fmla="*/ 302 w 302"/>
                    <a:gd name="T11" fmla="*/ 103 h 374"/>
                    <a:gd name="T12" fmla="*/ 302 w 302"/>
                    <a:gd name="T13" fmla="*/ 374 h 374"/>
                    <a:gd name="T14" fmla="*/ 302 w 302"/>
                    <a:gd name="T15" fmla="*/ 374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2" h="374">
                      <a:moveTo>
                        <a:pt x="302" y="374"/>
                      </a:moveTo>
                      <a:lnTo>
                        <a:pt x="0" y="374"/>
                      </a:lnTo>
                      <a:lnTo>
                        <a:pt x="0" y="123"/>
                      </a:lnTo>
                      <a:lnTo>
                        <a:pt x="152" y="0"/>
                      </a:lnTo>
                      <a:lnTo>
                        <a:pt x="152" y="103"/>
                      </a:lnTo>
                      <a:lnTo>
                        <a:pt x="302" y="103"/>
                      </a:lnTo>
                      <a:lnTo>
                        <a:pt x="302" y="374"/>
                      </a:lnTo>
                      <a:lnTo>
                        <a:pt x="302" y="3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>
                    <a:latin typeface="Montserrat" panose="00000500000000000000" pitchFamily="2" charset="-52"/>
                    <a:sym typeface="Montserrat" panose="00000500000000000000" pitchFamily="2" charset="-52"/>
                  </a:endParaRPr>
                </a:p>
              </p:txBody>
            </p:sp>
            <p:sp>
              <p:nvSpPr>
                <p:cNvPr id="326" name="Freeform 13">
                  <a:extLst>
                    <a:ext uri="{FF2B5EF4-FFF2-40B4-BE49-F238E27FC236}">
                      <a16:creationId xmlns:a16="http://schemas.microsoft.com/office/drawing/2014/main" id="{296BABD0-A473-47CE-B425-CDECA4FB04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8963" y="4700588"/>
                  <a:ext cx="479425" cy="593725"/>
                </a:xfrm>
                <a:custGeom>
                  <a:avLst/>
                  <a:gdLst>
                    <a:gd name="T0" fmla="*/ 302 w 302"/>
                    <a:gd name="T1" fmla="*/ 374 h 374"/>
                    <a:gd name="T2" fmla="*/ 0 w 302"/>
                    <a:gd name="T3" fmla="*/ 374 h 374"/>
                    <a:gd name="T4" fmla="*/ 0 w 302"/>
                    <a:gd name="T5" fmla="*/ 123 h 374"/>
                    <a:gd name="T6" fmla="*/ 152 w 302"/>
                    <a:gd name="T7" fmla="*/ 0 h 374"/>
                    <a:gd name="T8" fmla="*/ 152 w 302"/>
                    <a:gd name="T9" fmla="*/ 103 h 374"/>
                    <a:gd name="T10" fmla="*/ 302 w 302"/>
                    <a:gd name="T11" fmla="*/ 103 h 374"/>
                    <a:gd name="T12" fmla="*/ 302 w 302"/>
                    <a:gd name="T13" fmla="*/ 374 h 374"/>
                    <a:gd name="T14" fmla="*/ 302 w 302"/>
                    <a:gd name="T15" fmla="*/ 374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2" h="374">
                      <a:moveTo>
                        <a:pt x="302" y="374"/>
                      </a:moveTo>
                      <a:lnTo>
                        <a:pt x="0" y="374"/>
                      </a:lnTo>
                      <a:lnTo>
                        <a:pt x="0" y="123"/>
                      </a:lnTo>
                      <a:lnTo>
                        <a:pt x="152" y="0"/>
                      </a:lnTo>
                      <a:lnTo>
                        <a:pt x="152" y="103"/>
                      </a:lnTo>
                      <a:lnTo>
                        <a:pt x="302" y="103"/>
                      </a:lnTo>
                      <a:lnTo>
                        <a:pt x="302" y="374"/>
                      </a:lnTo>
                      <a:lnTo>
                        <a:pt x="302" y="3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>
                    <a:latin typeface="Montserrat" panose="00000500000000000000" pitchFamily="2" charset="-52"/>
                    <a:sym typeface="Montserrat" panose="00000500000000000000" pitchFamily="2" charset="-52"/>
                  </a:endParaRPr>
                </a:p>
              </p:txBody>
            </p:sp>
          </p:grpSp>
          <p:grpSp>
            <p:nvGrpSpPr>
              <p:cNvPr id="322" name="Group 321">
                <a:extLst>
                  <a:ext uri="{FF2B5EF4-FFF2-40B4-BE49-F238E27FC236}">
                    <a16:creationId xmlns:a16="http://schemas.microsoft.com/office/drawing/2014/main" id="{57D4833C-2C6C-41AB-AD96-498F11410260}"/>
                  </a:ext>
                </a:extLst>
              </p:cNvPr>
              <p:cNvGrpSpPr/>
              <p:nvPr userDrawn="1"/>
            </p:nvGrpSpPr>
            <p:grpSpPr>
              <a:xfrm>
                <a:off x="5429457" y="5554503"/>
                <a:ext cx="171228" cy="95155"/>
                <a:chOff x="4941888" y="5127625"/>
                <a:chExt cx="1068387" cy="593725"/>
              </a:xfrm>
              <a:grpFill/>
            </p:grpSpPr>
            <p:sp>
              <p:nvSpPr>
                <p:cNvPr id="323" name="Freeform 14">
                  <a:extLst>
                    <a:ext uri="{FF2B5EF4-FFF2-40B4-BE49-F238E27FC236}">
                      <a16:creationId xmlns:a16="http://schemas.microsoft.com/office/drawing/2014/main" id="{111E2EBC-C75C-4E63-BE8C-2F680D5012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41888" y="5127625"/>
                  <a:ext cx="479425" cy="593725"/>
                </a:xfrm>
                <a:custGeom>
                  <a:avLst/>
                  <a:gdLst>
                    <a:gd name="T0" fmla="*/ 0 w 302"/>
                    <a:gd name="T1" fmla="*/ 0 h 374"/>
                    <a:gd name="T2" fmla="*/ 302 w 302"/>
                    <a:gd name="T3" fmla="*/ 0 h 374"/>
                    <a:gd name="T4" fmla="*/ 302 w 302"/>
                    <a:gd name="T5" fmla="*/ 251 h 374"/>
                    <a:gd name="T6" fmla="*/ 152 w 302"/>
                    <a:gd name="T7" fmla="*/ 374 h 374"/>
                    <a:gd name="T8" fmla="*/ 152 w 302"/>
                    <a:gd name="T9" fmla="*/ 268 h 374"/>
                    <a:gd name="T10" fmla="*/ 0 w 302"/>
                    <a:gd name="T11" fmla="*/ 268 h 374"/>
                    <a:gd name="T12" fmla="*/ 0 w 302"/>
                    <a:gd name="T13" fmla="*/ 0 h 374"/>
                    <a:gd name="T14" fmla="*/ 0 w 302"/>
                    <a:gd name="T15" fmla="*/ 0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2" h="374">
                      <a:moveTo>
                        <a:pt x="0" y="0"/>
                      </a:moveTo>
                      <a:lnTo>
                        <a:pt x="302" y="0"/>
                      </a:lnTo>
                      <a:lnTo>
                        <a:pt x="302" y="251"/>
                      </a:lnTo>
                      <a:lnTo>
                        <a:pt x="152" y="374"/>
                      </a:lnTo>
                      <a:lnTo>
                        <a:pt x="152" y="268"/>
                      </a:lnTo>
                      <a:lnTo>
                        <a:pt x="0" y="268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>
                    <a:latin typeface="Montserrat" panose="00000500000000000000" pitchFamily="2" charset="-52"/>
                    <a:sym typeface="Montserrat" panose="00000500000000000000" pitchFamily="2" charset="-52"/>
                  </a:endParaRPr>
                </a:p>
              </p:txBody>
            </p:sp>
            <p:sp>
              <p:nvSpPr>
                <p:cNvPr id="324" name="Freeform 15">
                  <a:extLst>
                    <a:ext uri="{FF2B5EF4-FFF2-40B4-BE49-F238E27FC236}">
                      <a16:creationId xmlns:a16="http://schemas.microsoft.com/office/drawing/2014/main" id="{06DD06DB-EA2B-4F5C-BFF0-4D40EAE9C2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0850" y="5127625"/>
                  <a:ext cx="479425" cy="593725"/>
                </a:xfrm>
                <a:custGeom>
                  <a:avLst/>
                  <a:gdLst>
                    <a:gd name="T0" fmla="*/ 0 w 302"/>
                    <a:gd name="T1" fmla="*/ 0 h 374"/>
                    <a:gd name="T2" fmla="*/ 302 w 302"/>
                    <a:gd name="T3" fmla="*/ 0 h 374"/>
                    <a:gd name="T4" fmla="*/ 302 w 302"/>
                    <a:gd name="T5" fmla="*/ 251 h 374"/>
                    <a:gd name="T6" fmla="*/ 152 w 302"/>
                    <a:gd name="T7" fmla="*/ 374 h 374"/>
                    <a:gd name="T8" fmla="*/ 152 w 302"/>
                    <a:gd name="T9" fmla="*/ 268 h 374"/>
                    <a:gd name="T10" fmla="*/ 0 w 302"/>
                    <a:gd name="T11" fmla="*/ 268 h 374"/>
                    <a:gd name="T12" fmla="*/ 0 w 302"/>
                    <a:gd name="T13" fmla="*/ 0 h 374"/>
                    <a:gd name="T14" fmla="*/ 0 w 302"/>
                    <a:gd name="T15" fmla="*/ 0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2" h="374">
                      <a:moveTo>
                        <a:pt x="0" y="0"/>
                      </a:moveTo>
                      <a:lnTo>
                        <a:pt x="302" y="0"/>
                      </a:lnTo>
                      <a:lnTo>
                        <a:pt x="302" y="251"/>
                      </a:lnTo>
                      <a:lnTo>
                        <a:pt x="152" y="374"/>
                      </a:lnTo>
                      <a:lnTo>
                        <a:pt x="152" y="268"/>
                      </a:lnTo>
                      <a:lnTo>
                        <a:pt x="0" y="268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>
                    <a:latin typeface="Montserrat" panose="00000500000000000000" pitchFamily="2" charset="-52"/>
                    <a:sym typeface="Montserrat" panose="00000500000000000000" pitchFamily="2" charset="-52"/>
                  </a:endParaRPr>
                </a:p>
              </p:txBody>
            </p:sp>
          </p:grpSp>
        </p:grpSp>
      </p:grpSp>
      <p:grpSp>
        <p:nvGrpSpPr>
          <p:cNvPr id="356" name="ExclamationMark" hidden="1">
            <a:extLst>
              <a:ext uri="{FF2B5EF4-FFF2-40B4-BE49-F238E27FC236}">
                <a16:creationId xmlns:a16="http://schemas.microsoft.com/office/drawing/2014/main" id="{5996886F-BB2D-43B6-9728-6FEF30AB766B}"/>
              </a:ext>
            </a:extLst>
          </p:cNvPr>
          <p:cNvGrpSpPr>
            <a:grpSpLocks noChangeAspect="1"/>
          </p:cNvGrpSpPr>
          <p:nvPr/>
        </p:nvGrpSpPr>
        <p:grpSpPr>
          <a:xfrm>
            <a:off x="5681797" y="4298824"/>
            <a:ext cx="30004" cy="288000"/>
            <a:chOff x="1933545" y="4854548"/>
            <a:chExt cx="79200" cy="760220"/>
          </a:xfrm>
          <a:solidFill>
            <a:schemeClr val="accent1"/>
          </a:solidFill>
        </p:grpSpPr>
        <p:sp>
          <p:nvSpPr>
            <p:cNvPr id="357" name="Rectangle 10">
              <a:extLst>
                <a:ext uri="{FF2B5EF4-FFF2-40B4-BE49-F238E27FC236}">
                  <a16:creationId xmlns:a16="http://schemas.microsoft.com/office/drawing/2014/main" id="{F24D8822-ABEB-4892-852C-8FFB9C79E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545" y="4854548"/>
              <a:ext cx="79200" cy="59038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358" name="Rectangle 11">
              <a:extLst>
                <a:ext uri="{FF2B5EF4-FFF2-40B4-BE49-F238E27FC236}">
                  <a16:creationId xmlns:a16="http://schemas.microsoft.com/office/drawing/2014/main" id="{C39B3A5E-EE1F-49C4-A0C1-106A094178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545" y="5535568"/>
              <a:ext cx="79200" cy="792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28" name="ExclamationMarkWhite" hidden="1">
            <a:extLst>
              <a:ext uri="{FF2B5EF4-FFF2-40B4-BE49-F238E27FC236}">
                <a16:creationId xmlns:a16="http://schemas.microsoft.com/office/drawing/2014/main" id="{2478D324-23F7-4B48-B710-353B97917F1A}"/>
              </a:ext>
            </a:extLst>
          </p:cNvPr>
          <p:cNvGrpSpPr/>
          <p:nvPr/>
        </p:nvGrpSpPr>
        <p:grpSpPr>
          <a:xfrm>
            <a:off x="5998072" y="4244710"/>
            <a:ext cx="396228" cy="396228"/>
            <a:chOff x="5998072" y="6220531"/>
            <a:chExt cx="396228" cy="396228"/>
          </a:xfrm>
          <a:solidFill>
            <a:schemeClr val="accent1"/>
          </a:solidFill>
        </p:grpSpPr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91EC559B-3D1E-4007-923E-F2D0A1E5564D}"/>
                </a:ext>
              </a:extLst>
            </p:cNvPr>
            <p:cNvSpPr>
              <a:spLocks/>
            </p:cNvSpPr>
            <p:nvPr userDrawn="1"/>
          </p:nvSpPr>
          <p:spPr>
            <a:xfrm>
              <a:off x="5998072" y="6220531"/>
              <a:ext cx="396228" cy="396228"/>
            </a:xfrm>
            <a:prstGeom prst="ellipse">
              <a:avLst/>
            </a:prstGeom>
            <a:solidFill>
              <a:schemeClr val="tx2"/>
            </a:solidFill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7666D6C3-FA55-4633-BCF5-B144D8033BED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6181184" y="6274645"/>
              <a:ext cx="30004" cy="288000"/>
              <a:chOff x="1933545" y="4854548"/>
              <a:chExt cx="79200" cy="760220"/>
            </a:xfrm>
            <a:grpFill/>
          </p:grpSpPr>
          <p:sp>
            <p:nvSpPr>
              <p:cNvPr id="265" name="Rectangle 10">
                <a:extLst>
                  <a:ext uri="{FF2B5EF4-FFF2-40B4-BE49-F238E27FC236}">
                    <a16:creationId xmlns:a16="http://schemas.microsoft.com/office/drawing/2014/main" id="{3D7EE4BB-194B-48C6-83B5-542056001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545" y="4854548"/>
                <a:ext cx="79200" cy="59038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266" name="Rectangle 11">
                <a:extLst>
                  <a:ext uri="{FF2B5EF4-FFF2-40B4-BE49-F238E27FC236}">
                    <a16:creationId xmlns:a16="http://schemas.microsoft.com/office/drawing/2014/main" id="{663DA691-D0F3-48F0-A0D5-06E05EFBF5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545" y="5535568"/>
                <a:ext cx="79200" cy="792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grpSp>
        <p:nvGrpSpPr>
          <p:cNvPr id="43" name="ExclamationMarkBlue" hidden="1">
            <a:extLst>
              <a:ext uri="{FF2B5EF4-FFF2-40B4-BE49-F238E27FC236}">
                <a16:creationId xmlns:a16="http://schemas.microsoft.com/office/drawing/2014/main" id="{2237FEAE-5456-489B-BD5A-C6FAE1BADC52}"/>
              </a:ext>
            </a:extLst>
          </p:cNvPr>
          <p:cNvGrpSpPr/>
          <p:nvPr/>
        </p:nvGrpSpPr>
        <p:grpSpPr>
          <a:xfrm>
            <a:off x="6497462" y="4244710"/>
            <a:ext cx="396228" cy="396228"/>
            <a:chOff x="6497461" y="6220531"/>
            <a:chExt cx="396228" cy="396228"/>
          </a:xfrm>
          <a:solidFill>
            <a:schemeClr val="tx2"/>
          </a:solidFill>
        </p:grpSpPr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206D2F64-A5B7-4415-A0F9-00B4715792F5}"/>
                </a:ext>
              </a:extLst>
            </p:cNvPr>
            <p:cNvSpPr>
              <a:spLocks/>
            </p:cNvSpPr>
            <p:nvPr userDrawn="1"/>
          </p:nvSpPr>
          <p:spPr>
            <a:xfrm>
              <a:off x="6497461" y="6220531"/>
              <a:ext cx="396228" cy="396228"/>
            </a:xfrm>
            <a:prstGeom prst="ellipse">
              <a:avLst/>
            </a:prstGeom>
            <a:solidFill>
              <a:schemeClr val="accent1"/>
            </a:solidFill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B1271C48-48E4-436D-9FED-44448C4786A9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6680573" y="6274645"/>
              <a:ext cx="30004" cy="288000"/>
              <a:chOff x="1933545" y="4854548"/>
              <a:chExt cx="79200" cy="760220"/>
            </a:xfrm>
            <a:grpFill/>
          </p:grpSpPr>
          <p:sp>
            <p:nvSpPr>
              <p:cNvPr id="354" name="Rectangle 10">
                <a:extLst>
                  <a:ext uri="{FF2B5EF4-FFF2-40B4-BE49-F238E27FC236}">
                    <a16:creationId xmlns:a16="http://schemas.microsoft.com/office/drawing/2014/main" id="{84564C69-435F-4A4F-B8BA-A28E609AB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545" y="4854548"/>
                <a:ext cx="79200" cy="59038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355" name="Rectangle 11">
                <a:extLst>
                  <a:ext uri="{FF2B5EF4-FFF2-40B4-BE49-F238E27FC236}">
                    <a16:creationId xmlns:a16="http://schemas.microsoft.com/office/drawing/2014/main" id="{31B8ABFF-4387-46F8-9EE2-4B55C8F2F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545" y="5535568"/>
                <a:ext cx="79200" cy="792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grpSp>
        <p:nvGrpSpPr>
          <p:cNvPr id="255" name="QuestionMark" hidden="1">
            <a:extLst>
              <a:ext uri="{FF2B5EF4-FFF2-40B4-BE49-F238E27FC236}">
                <a16:creationId xmlns:a16="http://schemas.microsoft.com/office/drawing/2014/main" id="{D98E8AF1-CB50-4AA1-B944-CEEA66D0DDFE}"/>
              </a:ext>
            </a:extLst>
          </p:cNvPr>
          <p:cNvGrpSpPr>
            <a:grpSpLocks noChangeAspect="1"/>
          </p:cNvGrpSpPr>
          <p:nvPr/>
        </p:nvGrpSpPr>
        <p:grpSpPr>
          <a:xfrm>
            <a:off x="5624592" y="3300046"/>
            <a:ext cx="156839" cy="288000"/>
            <a:chOff x="1317303" y="4854548"/>
            <a:chExt cx="414000" cy="760220"/>
          </a:xfrm>
          <a:solidFill>
            <a:schemeClr val="accent1"/>
          </a:solidFill>
        </p:grpSpPr>
        <p:sp>
          <p:nvSpPr>
            <p:cNvPr id="262" name="Freeform 5">
              <a:extLst>
                <a:ext uri="{FF2B5EF4-FFF2-40B4-BE49-F238E27FC236}">
                  <a16:creationId xmlns:a16="http://schemas.microsoft.com/office/drawing/2014/main" id="{69ECF24A-752D-4F43-92E5-C1E8390B3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7303" y="4854548"/>
              <a:ext cx="414000" cy="590382"/>
            </a:xfrm>
            <a:custGeom>
              <a:avLst/>
              <a:gdLst>
                <a:gd name="T0" fmla="*/ 54 w 125"/>
                <a:gd name="T1" fmla="*/ 178 h 178"/>
                <a:gd name="T2" fmla="*/ 30 w 125"/>
                <a:gd name="T3" fmla="*/ 178 h 178"/>
                <a:gd name="T4" fmla="*/ 30 w 125"/>
                <a:gd name="T5" fmla="*/ 95 h 178"/>
                <a:gd name="T6" fmla="*/ 42 w 125"/>
                <a:gd name="T7" fmla="*/ 83 h 178"/>
                <a:gd name="T8" fmla="*/ 101 w 125"/>
                <a:gd name="T9" fmla="*/ 83 h 178"/>
                <a:gd name="T10" fmla="*/ 101 w 125"/>
                <a:gd name="T11" fmla="*/ 24 h 178"/>
                <a:gd name="T12" fmla="*/ 0 w 125"/>
                <a:gd name="T13" fmla="*/ 24 h 178"/>
                <a:gd name="T14" fmla="*/ 0 w 125"/>
                <a:gd name="T15" fmla="*/ 0 h 178"/>
                <a:gd name="T16" fmla="*/ 113 w 125"/>
                <a:gd name="T17" fmla="*/ 0 h 178"/>
                <a:gd name="T18" fmla="*/ 125 w 125"/>
                <a:gd name="T19" fmla="*/ 12 h 178"/>
                <a:gd name="T20" fmla="*/ 125 w 125"/>
                <a:gd name="T21" fmla="*/ 95 h 178"/>
                <a:gd name="T22" fmla="*/ 113 w 125"/>
                <a:gd name="T23" fmla="*/ 107 h 178"/>
                <a:gd name="T24" fmla="*/ 54 w 125"/>
                <a:gd name="T25" fmla="*/ 107 h 178"/>
                <a:gd name="T26" fmla="*/ 54 w 125"/>
                <a:gd name="T2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178">
                  <a:moveTo>
                    <a:pt x="54" y="178"/>
                  </a:moveTo>
                  <a:cubicBezTo>
                    <a:pt x="30" y="178"/>
                    <a:pt x="30" y="178"/>
                    <a:pt x="30" y="178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88"/>
                    <a:pt x="35" y="83"/>
                    <a:pt x="42" y="83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9" y="0"/>
                    <a:pt x="125" y="5"/>
                    <a:pt x="125" y="12"/>
                  </a:cubicBezTo>
                  <a:cubicBezTo>
                    <a:pt x="125" y="95"/>
                    <a:pt x="125" y="95"/>
                    <a:pt x="125" y="95"/>
                  </a:cubicBezTo>
                  <a:cubicBezTo>
                    <a:pt x="125" y="101"/>
                    <a:pt x="119" y="107"/>
                    <a:pt x="113" y="107"/>
                  </a:cubicBezTo>
                  <a:cubicBezTo>
                    <a:pt x="54" y="107"/>
                    <a:pt x="54" y="107"/>
                    <a:pt x="54" y="107"/>
                  </a:cubicBezTo>
                  <a:lnTo>
                    <a:pt x="54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sp>
          <p:nvSpPr>
            <p:cNvPr id="263" name="Rectangle 6">
              <a:extLst>
                <a:ext uri="{FF2B5EF4-FFF2-40B4-BE49-F238E27FC236}">
                  <a16:creationId xmlns:a16="http://schemas.microsoft.com/office/drawing/2014/main" id="{83D7B996-94E3-4D3C-99F0-56931259D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852" y="5535568"/>
              <a:ext cx="79200" cy="792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</p:grpSp>
      <p:grpSp>
        <p:nvGrpSpPr>
          <p:cNvPr id="47" name="QuestionMarkWhite" hidden="1">
            <a:extLst>
              <a:ext uri="{FF2B5EF4-FFF2-40B4-BE49-F238E27FC236}">
                <a16:creationId xmlns:a16="http://schemas.microsoft.com/office/drawing/2014/main" id="{37285DE4-7BC0-4462-9E0E-57E3E3D2C19D}"/>
              </a:ext>
            </a:extLst>
          </p:cNvPr>
          <p:cNvGrpSpPr/>
          <p:nvPr/>
        </p:nvGrpSpPr>
        <p:grpSpPr>
          <a:xfrm>
            <a:off x="5998072" y="3245932"/>
            <a:ext cx="396228" cy="396228"/>
            <a:chOff x="5998072" y="6268532"/>
            <a:chExt cx="396228" cy="396228"/>
          </a:xfrm>
          <a:solidFill>
            <a:schemeClr val="accent1"/>
          </a:solidFill>
        </p:grpSpPr>
        <p:sp>
          <p:nvSpPr>
            <p:cNvPr id="476" name="Oval 475">
              <a:extLst>
                <a:ext uri="{FF2B5EF4-FFF2-40B4-BE49-F238E27FC236}">
                  <a16:creationId xmlns:a16="http://schemas.microsoft.com/office/drawing/2014/main" id="{2E20AE16-3A2E-4904-AC01-3758A18A72C1}"/>
                </a:ext>
              </a:extLst>
            </p:cNvPr>
            <p:cNvSpPr>
              <a:spLocks/>
            </p:cNvSpPr>
            <p:nvPr userDrawn="1"/>
          </p:nvSpPr>
          <p:spPr>
            <a:xfrm>
              <a:off x="5998072" y="6268532"/>
              <a:ext cx="396228" cy="396228"/>
            </a:xfrm>
            <a:prstGeom prst="ellipse">
              <a:avLst/>
            </a:prstGeom>
            <a:solidFill>
              <a:schemeClr val="tx2"/>
            </a:solidFill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485" name="Group 484">
              <a:extLst>
                <a:ext uri="{FF2B5EF4-FFF2-40B4-BE49-F238E27FC236}">
                  <a16:creationId xmlns:a16="http://schemas.microsoft.com/office/drawing/2014/main" id="{F49AB141-3134-4E65-81A6-A52812E83A41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6117767" y="6322646"/>
              <a:ext cx="156839" cy="288000"/>
              <a:chOff x="1317303" y="4854548"/>
              <a:chExt cx="414000" cy="760220"/>
            </a:xfrm>
            <a:grpFill/>
          </p:grpSpPr>
          <p:sp>
            <p:nvSpPr>
              <p:cNvPr id="486" name="Freeform 5">
                <a:extLst>
                  <a:ext uri="{FF2B5EF4-FFF2-40B4-BE49-F238E27FC236}">
                    <a16:creationId xmlns:a16="http://schemas.microsoft.com/office/drawing/2014/main" id="{78527BD5-1610-4156-A49B-D44A080D8A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7303" y="4854548"/>
                <a:ext cx="414000" cy="590382"/>
              </a:xfrm>
              <a:custGeom>
                <a:avLst/>
                <a:gdLst>
                  <a:gd name="T0" fmla="*/ 54 w 125"/>
                  <a:gd name="T1" fmla="*/ 178 h 178"/>
                  <a:gd name="T2" fmla="*/ 30 w 125"/>
                  <a:gd name="T3" fmla="*/ 178 h 178"/>
                  <a:gd name="T4" fmla="*/ 30 w 125"/>
                  <a:gd name="T5" fmla="*/ 95 h 178"/>
                  <a:gd name="T6" fmla="*/ 42 w 125"/>
                  <a:gd name="T7" fmla="*/ 83 h 178"/>
                  <a:gd name="T8" fmla="*/ 101 w 125"/>
                  <a:gd name="T9" fmla="*/ 83 h 178"/>
                  <a:gd name="T10" fmla="*/ 101 w 125"/>
                  <a:gd name="T11" fmla="*/ 24 h 178"/>
                  <a:gd name="T12" fmla="*/ 0 w 125"/>
                  <a:gd name="T13" fmla="*/ 24 h 178"/>
                  <a:gd name="T14" fmla="*/ 0 w 125"/>
                  <a:gd name="T15" fmla="*/ 0 h 178"/>
                  <a:gd name="T16" fmla="*/ 113 w 125"/>
                  <a:gd name="T17" fmla="*/ 0 h 178"/>
                  <a:gd name="T18" fmla="*/ 125 w 125"/>
                  <a:gd name="T19" fmla="*/ 12 h 178"/>
                  <a:gd name="T20" fmla="*/ 125 w 125"/>
                  <a:gd name="T21" fmla="*/ 95 h 178"/>
                  <a:gd name="T22" fmla="*/ 113 w 125"/>
                  <a:gd name="T23" fmla="*/ 107 h 178"/>
                  <a:gd name="T24" fmla="*/ 54 w 125"/>
                  <a:gd name="T25" fmla="*/ 107 h 178"/>
                  <a:gd name="T26" fmla="*/ 54 w 125"/>
                  <a:gd name="T2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178">
                    <a:moveTo>
                      <a:pt x="54" y="178"/>
                    </a:moveTo>
                    <a:cubicBezTo>
                      <a:pt x="30" y="178"/>
                      <a:pt x="30" y="178"/>
                      <a:pt x="30" y="178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30" y="88"/>
                      <a:pt x="35" y="83"/>
                      <a:pt x="42" y="83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9" y="0"/>
                      <a:pt x="125" y="5"/>
                      <a:pt x="125" y="12"/>
                    </a:cubicBezTo>
                    <a:cubicBezTo>
                      <a:pt x="125" y="95"/>
                      <a:pt x="125" y="95"/>
                      <a:pt x="125" y="95"/>
                    </a:cubicBezTo>
                    <a:cubicBezTo>
                      <a:pt x="125" y="101"/>
                      <a:pt x="119" y="107"/>
                      <a:pt x="113" y="107"/>
                    </a:cubicBezTo>
                    <a:cubicBezTo>
                      <a:pt x="54" y="107"/>
                      <a:pt x="54" y="107"/>
                      <a:pt x="54" y="107"/>
                    </a:cubicBezTo>
                    <a:lnTo>
                      <a:pt x="54" y="17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87" name="Rectangle 6">
                <a:extLst>
                  <a:ext uri="{FF2B5EF4-FFF2-40B4-BE49-F238E27FC236}">
                    <a16:creationId xmlns:a16="http://schemas.microsoft.com/office/drawing/2014/main" id="{713FB65C-8067-4DA5-BDB3-71F92EF958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6852" y="5535568"/>
                <a:ext cx="79200" cy="792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grpSp>
        <p:nvGrpSpPr>
          <p:cNvPr id="48" name="QuestionMarkBlue" hidden="1">
            <a:extLst>
              <a:ext uri="{FF2B5EF4-FFF2-40B4-BE49-F238E27FC236}">
                <a16:creationId xmlns:a16="http://schemas.microsoft.com/office/drawing/2014/main" id="{F9F7A102-DC32-482B-B920-39A218EC3A97}"/>
              </a:ext>
            </a:extLst>
          </p:cNvPr>
          <p:cNvGrpSpPr/>
          <p:nvPr/>
        </p:nvGrpSpPr>
        <p:grpSpPr>
          <a:xfrm>
            <a:off x="6497462" y="3245932"/>
            <a:ext cx="396228" cy="396228"/>
            <a:chOff x="6497461" y="6268532"/>
            <a:chExt cx="396228" cy="396228"/>
          </a:xfrm>
          <a:solidFill>
            <a:schemeClr val="tx2"/>
          </a:solidFill>
        </p:grpSpPr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058784F8-3FEF-4FC2-A3F0-5DA2C766F7B0}"/>
                </a:ext>
              </a:extLst>
            </p:cNvPr>
            <p:cNvSpPr>
              <a:spLocks/>
            </p:cNvSpPr>
            <p:nvPr userDrawn="1"/>
          </p:nvSpPr>
          <p:spPr>
            <a:xfrm>
              <a:off x="6497461" y="6268532"/>
              <a:ext cx="396228" cy="396228"/>
            </a:xfrm>
            <a:prstGeom prst="ellipse">
              <a:avLst/>
            </a:prstGeom>
            <a:solidFill>
              <a:schemeClr val="accent1"/>
            </a:solidFill>
            <a:ln w="6350" cap="sq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ru-RU" sz="1600" dirty="0" err="1">
                <a:solidFill>
                  <a:schemeClr val="bg1"/>
                </a:solidFill>
                <a:latin typeface="Montserrat" panose="00000500000000000000" pitchFamily="2" charset="-52"/>
                <a:sym typeface="Montserrat" panose="00000500000000000000" pitchFamily="2" charset="-52"/>
              </a:endParaRPr>
            </a:p>
          </p:txBody>
        </p:sp>
        <p:grpSp>
          <p:nvGrpSpPr>
            <p:cNvPr id="488" name="Group 487">
              <a:extLst>
                <a:ext uri="{FF2B5EF4-FFF2-40B4-BE49-F238E27FC236}">
                  <a16:creationId xmlns:a16="http://schemas.microsoft.com/office/drawing/2014/main" id="{A2C0D450-B050-4989-9E70-ABCDCEB48186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6617156" y="6322646"/>
              <a:ext cx="156839" cy="288000"/>
              <a:chOff x="1317303" y="4854548"/>
              <a:chExt cx="414000" cy="760220"/>
            </a:xfrm>
            <a:grpFill/>
          </p:grpSpPr>
          <p:sp>
            <p:nvSpPr>
              <p:cNvPr id="489" name="Freeform 5">
                <a:extLst>
                  <a:ext uri="{FF2B5EF4-FFF2-40B4-BE49-F238E27FC236}">
                    <a16:creationId xmlns:a16="http://schemas.microsoft.com/office/drawing/2014/main" id="{89EDD452-4D82-45EA-81C8-8EF2B7D8D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7303" y="4854548"/>
                <a:ext cx="414000" cy="590382"/>
              </a:xfrm>
              <a:custGeom>
                <a:avLst/>
                <a:gdLst>
                  <a:gd name="T0" fmla="*/ 54 w 125"/>
                  <a:gd name="T1" fmla="*/ 178 h 178"/>
                  <a:gd name="T2" fmla="*/ 30 w 125"/>
                  <a:gd name="T3" fmla="*/ 178 h 178"/>
                  <a:gd name="T4" fmla="*/ 30 w 125"/>
                  <a:gd name="T5" fmla="*/ 95 h 178"/>
                  <a:gd name="T6" fmla="*/ 42 w 125"/>
                  <a:gd name="T7" fmla="*/ 83 h 178"/>
                  <a:gd name="T8" fmla="*/ 101 w 125"/>
                  <a:gd name="T9" fmla="*/ 83 h 178"/>
                  <a:gd name="T10" fmla="*/ 101 w 125"/>
                  <a:gd name="T11" fmla="*/ 24 h 178"/>
                  <a:gd name="T12" fmla="*/ 0 w 125"/>
                  <a:gd name="T13" fmla="*/ 24 h 178"/>
                  <a:gd name="T14" fmla="*/ 0 w 125"/>
                  <a:gd name="T15" fmla="*/ 0 h 178"/>
                  <a:gd name="T16" fmla="*/ 113 w 125"/>
                  <a:gd name="T17" fmla="*/ 0 h 178"/>
                  <a:gd name="T18" fmla="*/ 125 w 125"/>
                  <a:gd name="T19" fmla="*/ 12 h 178"/>
                  <a:gd name="T20" fmla="*/ 125 w 125"/>
                  <a:gd name="T21" fmla="*/ 95 h 178"/>
                  <a:gd name="T22" fmla="*/ 113 w 125"/>
                  <a:gd name="T23" fmla="*/ 107 h 178"/>
                  <a:gd name="T24" fmla="*/ 54 w 125"/>
                  <a:gd name="T25" fmla="*/ 107 h 178"/>
                  <a:gd name="T26" fmla="*/ 54 w 125"/>
                  <a:gd name="T2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178">
                    <a:moveTo>
                      <a:pt x="54" y="178"/>
                    </a:moveTo>
                    <a:cubicBezTo>
                      <a:pt x="30" y="178"/>
                      <a:pt x="30" y="178"/>
                      <a:pt x="30" y="178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30" y="88"/>
                      <a:pt x="35" y="83"/>
                      <a:pt x="42" y="83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9" y="0"/>
                      <a:pt x="125" y="5"/>
                      <a:pt x="125" y="12"/>
                    </a:cubicBezTo>
                    <a:cubicBezTo>
                      <a:pt x="125" y="95"/>
                      <a:pt x="125" y="95"/>
                      <a:pt x="125" y="95"/>
                    </a:cubicBezTo>
                    <a:cubicBezTo>
                      <a:pt x="125" y="101"/>
                      <a:pt x="119" y="107"/>
                      <a:pt x="113" y="107"/>
                    </a:cubicBezTo>
                    <a:cubicBezTo>
                      <a:pt x="54" y="107"/>
                      <a:pt x="54" y="107"/>
                      <a:pt x="54" y="107"/>
                    </a:cubicBezTo>
                    <a:lnTo>
                      <a:pt x="54" y="17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  <p:sp>
            <p:nvSpPr>
              <p:cNvPr id="491" name="Rectangle 6">
                <a:extLst>
                  <a:ext uri="{FF2B5EF4-FFF2-40B4-BE49-F238E27FC236}">
                    <a16:creationId xmlns:a16="http://schemas.microsoft.com/office/drawing/2014/main" id="{5DA40D4E-DBEE-453E-97AD-D8188258AB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6852" y="5535568"/>
                <a:ext cx="79200" cy="792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>
                  <a:latin typeface="Montserrat" panose="00000500000000000000" pitchFamily="2" charset="-52"/>
                  <a:sym typeface="Montserrat" panose="00000500000000000000" pitchFamily="2" charset="-52"/>
                </a:endParaRPr>
              </a:p>
            </p:txBody>
          </p:sp>
        </p:grpSp>
      </p:grp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479426" y="529952"/>
            <a:ext cx="11233150" cy="67710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/>
            <a:r>
              <a:rPr lang="en-US" dirty="0"/>
              <a:t>Click to edit title style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6874" y="1849726"/>
            <a:ext cx="2856296" cy="13652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2" name="Slide Number">
            <a:extLst>
              <a:ext uri="{FF2B5EF4-FFF2-40B4-BE49-F238E27FC236}">
                <a16:creationId xmlns:a16="http://schemas.microsoft.com/office/drawing/2014/main" id="{603F10D9-6E7B-8423-47C7-6DEC0A36DFB4}"/>
              </a:ext>
            </a:extLst>
          </p:cNvPr>
          <p:cNvSpPr txBox="1">
            <a:spLocks/>
          </p:cNvSpPr>
          <p:nvPr userDrawn="1"/>
        </p:nvSpPr>
        <p:spPr>
          <a:xfrm>
            <a:off x="11712575" y="242121"/>
            <a:ext cx="129177" cy="7072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z="700" smtClean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cs typeface="SB Sans Text" panose="020B0503040504020204" pitchFamily="34" charset="0"/>
              </a:rPr>
              <a:pPr algn="l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700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  <a:cs typeface="SB Sans Text" panose="020B05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389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28" r:id="rId2"/>
  </p:sldLayoutIdLst>
  <p:txStyles>
    <p:titleStyle>
      <a:lvl1pPr algn="l" defTabSz="914337" rtl="0" eaLnBrk="1" latinLnBrk="0" hangingPunct="1">
        <a:lnSpc>
          <a:spcPct val="90000"/>
        </a:lnSpc>
        <a:spcBef>
          <a:spcPct val="0"/>
        </a:spcBef>
        <a:buNone/>
        <a:defRPr lang="ru-RU" sz="3200" b="1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SB Sans Display Semibold" panose="020B0503040504020204" pitchFamily="34" charset="0"/>
          <a:ea typeface="+mj-ea"/>
          <a:cs typeface="SB Sans Display Semibold" panose="020B0503040504020204" pitchFamily="34" charset="0"/>
          <a:sym typeface="Montserrat" panose="00000500000000000000" pitchFamily="2" charset="-52"/>
        </a:defRPr>
      </a:lvl1pPr>
    </p:titleStyle>
    <p:bodyStyle>
      <a:lvl1pPr marL="0" indent="0" algn="l" defTabSz="914337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Segoe UI" panose="020B0502040204020203" pitchFamily="34" charset="0"/>
        <a:buChar char="​"/>
        <a:defRPr lang="en-US" sz="1800" b="0" i="0" kern="1200" dirty="0">
          <a:solidFill>
            <a:schemeClr val="tx1"/>
          </a:solidFill>
          <a:latin typeface="SB Sans Display Light" panose="020B0303040504020204" pitchFamily="34" charset="0"/>
          <a:ea typeface="+mn-ea"/>
          <a:cs typeface="SB Sans Display Light" panose="020B0303040504020204" pitchFamily="34" charset="0"/>
          <a:sym typeface="Montserrat" panose="00000500000000000000" pitchFamily="2" charset="-52"/>
        </a:defRPr>
      </a:lvl1pPr>
      <a:lvl2pPr marL="3600" indent="0" algn="l" defTabSz="914337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tx1"/>
        </a:buClr>
        <a:buSzPct val="110000"/>
        <a:buFont typeface="Wingdings" panose="05000000000000000000" pitchFamily="2" charset="2"/>
        <a:buNone/>
        <a:defRPr lang="en-US" sz="1401" kern="1200" dirty="0">
          <a:solidFill>
            <a:schemeClr val="tx1"/>
          </a:solidFill>
          <a:latin typeface="+mj-lt"/>
          <a:ea typeface="+mn-ea"/>
          <a:cs typeface="+mn-cs"/>
          <a:sym typeface="Montserrat" panose="00000500000000000000" pitchFamily="2" charset="-52"/>
        </a:defRPr>
      </a:lvl2pPr>
      <a:lvl3pPr marL="11113" indent="0" algn="l" defTabSz="914337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None/>
        <a:tabLst/>
        <a:defRPr lang="en-US" sz="1200" kern="1200" dirty="0">
          <a:solidFill>
            <a:schemeClr val="tx1"/>
          </a:solidFill>
          <a:latin typeface="+mj-lt"/>
          <a:ea typeface="+mn-ea"/>
          <a:cs typeface="+mn-cs"/>
          <a:sym typeface="Montserrat" panose="00000500000000000000" pitchFamily="2" charset="-52"/>
        </a:defRPr>
      </a:lvl3pPr>
      <a:lvl4pPr marL="597548" indent="-151187" algn="l" defTabSz="914337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j-lt"/>
          <a:ea typeface="+mn-ea"/>
          <a:cs typeface="+mn-cs"/>
          <a:sym typeface="Montserrat" panose="00000500000000000000" pitchFamily="2" charset="-52"/>
        </a:defRPr>
      </a:lvl4pPr>
      <a:lvl5pPr marL="817130" indent="-147588" algn="l" defTabSz="914337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000" kern="1200" dirty="0">
          <a:solidFill>
            <a:schemeClr val="tx1"/>
          </a:solidFill>
          <a:latin typeface="+mj-lt"/>
          <a:ea typeface="+mn-ea"/>
          <a:cs typeface="+mn-cs"/>
          <a:sym typeface="Montserrat" panose="00000500000000000000" pitchFamily="2" charset="-52"/>
        </a:defRPr>
      </a:lvl5pPr>
      <a:lvl6pPr marL="1085774" indent="-171437" algn="l" defTabSz="914337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774" indent="-171437" algn="l" defTabSz="914337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774" indent="-171437" algn="l" defTabSz="914337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774" indent="-171437" algn="l" defTabSz="914337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3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8" algn="l" defTabSz="9143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7" algn="l" defTabSz="9143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05" algn="l" defTabSz="9143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73" algn="l" defTabSz="9143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41" algn="l" defTabSz="9143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10" algn="l" defTabSz="9143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76" algn="l" defTabSz="9143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44" algn="l" defTabSz="9143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142" userDrawn="1">
          <p15:clr>
            <a:srgbClr val="5ACBF0"/>
          </p15:clr>
        </p15:guide>
        <p15:guide id="5" pos="7378" userDrawn="1">
          <p15:clr>
            <a:srgbClr val="5ACBF0"/>
          </p15:clr>
        </p15:guide>
        <p15:guide id="6" pos="302" userDrawn="1">
          <p15:clr>
            <a:srgbClr val="5ACBF0"/>
          </p15:clr>
        </p15:guide>
        <p15:guide id="8" orient="horz" pos="550" userDrawn="1">
          <p15:clr>
            <a:srgbClr val="5ACBF0"/>
          </p15:clr>
        </p15:guide>
        <p15:guide id="9" orient="horz" pos="3884" userDrawn="1">
          <p15:clr>
            <a:srgbClr val="5ACBF0"/>
          </p15:clr>
        </p15:guide>
        <p15:guide id="10" orient="horz" pos="4110" userDrawn="1">
          <p15:clr>
            <a:srgbClr val="5ACBF0"/>
          </p15:clr>
        </p15:guide>
        <p15:guide id="11" orient="horz" pos="867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5AA8E-2165-C8F2-9769-E9F1CB8FC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>
            <a:extLst>
              <a:ext uri="{FF2B5EF4-FFF2-40B4-BE49-F238E27FC236}">
                <a16:creationId xmlns:a16="http://schemas.microsoft.com/office/drawing/2014/main" id="{A16B0FCC-9157-A28A-60DC-55B75A0157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9856" y="6018395"/>
            <a:ext cx="1815506" cy="397351"/>
          </a:xfrm>
        </p:spPr>
        <p:txBody>
          <a:bodyPr/>
          <a:lstStyle/>
          <a:p>
            <a:pPr>
              <a:buNone/>
            </a:pPr>
            <a:r>
              <a:rPr lang="ru-RU" sz="1600" dirty="0" smtClean="0">
                <a:latin typeface="SB Sans Display" panose="020B0503040504020204" pitchFamily="34" charset="0"/>
                <a:cs typeface="SB Sans Display" panose="020B0503040504020204" pitchFamily="34" charset="0"/>
              </a:rPr>
              <a:t>15 сентября</a:t>
            </a:r>
            <a:endParaRPr lang="ru-RU" sz="1600" dirty="0"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1A3D681-2C9C-2309-CAC9-DAB695B28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856" y="1214438"/>
            <a:ext cx="6343706" cy="1526098"/>
          </a:xfrm>
        </p:spPr>
        <p:txBody>
          <a:bodyPr>
            <a:normAutofit/>
          </a:bodyPr>
          <a:lstStyle/>
          <a:p>
            <a:r>
              <a:rPr lang="ru-RU" dirty="0"/>
              <a:t>Наследие </a:t>
            </a:r>
            <a:r>
              <a:rPr lang="en-US" dirty="0"/>
              <a:t>IPMA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855" y="1977486"/>
            <a:ext cx="5881420" cy="3299363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ts val="1200"/>
              </a:spcAft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altLang="ru-RU" sz="1600" b="1" dirty="0"/>
              <a:t>Первая в мире ассоциация по управлению </a:t>
            </a:r>
            <a:r>
              <a:rPr lang="ru-RU" altLang="ru-RU" sz="1600" b="1" dirty="0" smtClean="0"/>
              <a:t/>
            </a:r>
            <a:br>
              <a:rPr lang="ru-RU" altLang="ru-RU" sz="1600" b="1" dirty="0" smtClean="0"/>
            </a:br>
            <a:r>
              <a:rPr lang="ru-RU" altLang="ru-RU" sz="1600" b="1" dirty="0" smtClean="0"/>
              <a:t>проектами</a:t>
            </a:r>
            <a:r>
              <a:rPr lang="ru-RU" altLang="ru-RU" sz="1600" dirty="0"/>
              <a:t>, основанная в 1965 </a:t>
            </a:r>
            <a:r>
              <a:rPr lang="ru-RU" altLang="ru-RU" sz="1600" dirty="0" smtClean="0"/>
              <a:t>году</a:t>
            </a:r>
            <a:endParaRPr lang="ru-RU" altLang="ru-RU" sz="1600" dirty="0"/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1200"/>
              </a:spcAft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altLang="ru-RU" sz="1600" dirty="0"/>
              <a:t>Первая с </a:t>
            </a:r>
            <a:r>
              <a:rPr lang="ru-RU" altLang="ru-RU" sz="1600" b="1" dirty="0"/>
              <a:t>ролевыми сертификатами</a:t>
            </a:r>
            <a:r>
              <a:rPr lang="ru-RU" altLang="ru-RU" sz="1600" dirty="0"/>
              <a:t> в управлении проектами (PM</a:t>
            </a:r>
            <a:r>
              <a:rPr lang="ru-RU" altLang="ru-RU" sz="1600" dirty="0" smtClean="0"/>
              <a:t>)</a:t>
            </a:r>
            <a:endParaRPr lang="ru-RU" altLang="ru-RU" sz="1600" dirty="0"/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1200"/>
              </a:spcAft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altLang="ru-RU" sz="1600" dirty="0"/>
              <a:t>Стандарты, задающие направление </a:t>
            </a:r>
            <a:r>
              <a:rPr lang="ru-RU" altLang="ru-RU" sz="1600" dirty="0" smtClean="0"/>
              <a:t/>
            </a:r>
            <a:br>
              <a:rPr lang="ru-RU" altLang="ru-RU" sz="1600" dirty="0" smtClean="0"/>
            </a:br>
            <a:r>
              <a:rPr lang="ru-RU" altLang="ru-RU" sz="1600" dirty="0" smtClean="0"/>
              <a:t>для </a:t>
            </a:r>
            <a:r>
              <a:rPr lang="ru-RU" altLang="ru-RU" sz="1600" dirty="0"/>
              <a:t>отдельных лиц, проектов и </a:t>
            </a:r>
            <a:r>
              <a:rPr lang="ru-RU" altLang="ru-RU" sz="1600" dirty="0" smtClean="0"/>
              <a:t>организаций</a:t>
            </a:r>
            <a:endParaRPr lang="ru-RU" altLang="ru-RU" sz="1600" dirty="0"/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1200"/>
              </a:spcAft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altLang="ru-RU" sz="1600" dirty="0"/>
              <a:t>Образование, обучение и развитие на основе </a:t>
            </a:r>
            <a:r>
              <a:rPr lang="ru-RU" altLang="ru-RU" sz="1600" dirty="0" smtClean="0"/>
              <a:t>компетенций</a:t>
            </a:r>
            <a:endParaRPr lang="ru-RU" altLang="ru-RU" sz="1600" dirty="0"/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1200"/>
              </a:spcAft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altLang="ru-RU" sz="1600" dirty="0"/>
              <a:t>Глобальные награды и </a:t>
            </a:r>
            <a:r>
              <a:rPr lang="ru-RU" altLang="ru-RU" sz="1600" dirty="0" smtClean="0"/>
              <a:t>признание</a:t>
            </a:r>
            <a:endParaRPr lang="ru-RU" altLang="ru-RU" sz="1600" dirty="0"/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1200"/>
              </a:spcAft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altLang="ru-RU" sz="1600" dirty="0"/>
              <a:t>Глобальные мероприятия и </a:t>
            </a:r>
            <a:r>
              <a:rPr lang="ru-RU" altLang="ru-RU" sz="1600" dirty="0" err="1" smtClean="0"/>
              <a:t>нетворкинг</a:t>
            </a:r>
            <a:endParaRPr lang="ru-RU" altLang="ru-RU" sz="1600" dirty="0"/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1200"/>
              </a:spcAft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ru-RU" altLang="ru-RU" sz="1600" dirty="0"/>
              <a:t>Сейчас представлена в </a:t>
            </a:r>
            <a:r>
              <a:rPr lang="ru-RU" altLang="ru-RU" sz="1600" b="1" dirty="0"/>
              <a:t>72 странах мира</a:t>
            </a:r>
            <a:r>
              <a:rPr lang="ru-RU" altLang="ru-RU" sz="1600" b="1" dirty="0" smtClean="0"/>
              <a:t>!</a:t>
            </a:r>
            <a:endParaRPr lang="ru-RU" alt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55" y="485485"/>
            <a:ext cx="1667044" cy="426605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402810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/>
          <p:cNvSpPr/>
          <p:nvPr/>
        </p:nvSpPr>
        <p:spPr>
          <a:xfrm>
            <a:off x="2061136" y="1519615"/>
            <a:ext cx="8140139" cy="5220736"/>
          </a:xfrm>
          <a:prstGeom prst="triangl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ru-RU" sz="1600" dirty="0" err="1">
              <a:solidFill>
                <a:schemeClr val="tx1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2CA89DA-41EB-F79F-549B-3B1AA83B7D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/>
          </a:blip>
          <a:srcRect l="44624" t="78396" r="-842" b="5714"/>
          <a:stretch/>
        </p:blipFill>
        <p:spPr>
          <a:xfrm rot="10800000" flipH="1" flipV="1">
            <a:off x="2450" y="0"/>
            <a:ext cx="4381428" cy="82559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05890" y="740333"/>
            <a:ext cx="9616036" cy="52322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defTabSz="609494">
              <a:spcAft>
                <a:spcPts val="300"/>
              </a:spcAft>
              <a:defRPr/>
            </a:pPr>
            <a:r>
              <a:rPr lang="ru-RU" sz="1400" dirty="0">
                <a:ea typeface="Open Sans" panose="020B0606030504020204" pitchFamily="34" charset="0"/>
                <a:cs typeface="Open Sans" panose="020B0606030504020204" pitchFamily="34" charset="0"/>
              </a:rPr>
              <a:t>Российская Ассоциация Управления проектами «СОВНЕТ» обеспечивает полный спектр сертификации специалистов и профессионалов в области Управления проектами на международном </a:t>
            </a:r>
            <a:r>
              <a:rPr lang="ru-RU" sz="1400" dirty="0" smtClean="0">
                <a:ea typeface="Open Sans" panose="020B0606030504020204" pitchFamily="34" charset="0"/>
                <a:cs typeface="Open Sans" panose="020B0606030504020204" pitchFamily="34" charset="0"/>
              </a:rPr>
              <a:t>уровне</a:t>
            </a:r>
            <a:endParaRPr lang="en-US" sz="14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495425" y="1701219"/>
            <a:ext cx="2190750" cy="77713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defTabSz="609494">
              <a:spcAft>
                <a:spcPts val="300"/>
              </a:spcAft>
              <a:defRPr/>
            </a:pPr>
            <a:r>
              <a:rPr lang="en-US" sz="14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OSB</a:t>
            </a:r>
          </a:p>
          <a:p>
            <a:pPr defTabSz="609494">
              <a:spcAft>
                <a:spcPts val="300"/>
              </a:spcAft>
              <a:defRPr/>
            </a:pPr>
            <a:r>
              <a:rPr lang="en-US" sz="1400" b="1" dirty="0" err="1" smtClean="0">
                <a:ea typeface="Open Sans" panose="020B0606030504020204" pitchFamily="34" charset="0"/>
                <a:cs typeface="Open Sans" panose="020B0606030504020204" pitchFamily="34" charset="0"/>
              </a:rPr>
              <a:t>Organisation</a:t>
            </a:r>
            <a:r>
              <a:rPr lang="en-US" sz="14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 Competence Baseline</a:t>
            </a:r>
            <a:endParaRPr lang="en-US" sz="14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95425" y="2993441"/>
            <a:ext cx="2190750" cy="77713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defTabSz="609494">
              <a:spcAft>
                <a:spcPts val="300"/>
              </a:spcAft>
              <a:defRPr/>
            </a:pPr>
            <a:r>
              <a:rPr lang="en-US" sz="14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PEB</a:t>
            </a:r>
          </a:p>
          <a:p>
            <a:pPr defTabSz="609494">
              <a:spcAft>
                <a:spcPts val="300"/>
              </a:spcAft>
              <a:defRPr/>
            </a:pPr>
            <a:r>
              <a:rPr lang="en-US" sz="14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Project Excellence Baseline</a:t>
            </a:r>
            <a:endParaRPr lang="en-US" sz="14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593621" y="2185142"/>
            <a:ext cx="1094218" cy="33855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ctr" defTabSz="609494">
              <a:spcAft>
                <a:spcPts val="300"/>
              </a:spcAft>
              <a:defRPr/>
            </a:pPr>
            <a:r>
              <a:rPr lang="en-US" sz="1600" b="1" dirty="0" smtClean="0">
                <a:solidFill>
                  <a:srgbClr val="D7B46A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DELTA</a:t>
            </a:r>
            <a:endParaRPr lang="en-US" sz="1600" b="1" dirty="0">
              <a:solidFill>
                <a:srgbClr val="D7B46A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435298" y="1975826"/>
            <a:ext cx="1399064" cy="52322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r" defTabSz="609494">
              <a:spcAft>
                <a:spcPts val="300"/>
              </a:spcAft>
              <a:defRPr/>
            </a:pPr>
            <a:r>
              <a:rPr lang="ru-RU" sz="14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Уровень организации</a:t>
            </a:r>
            <a:endParaRPr lang="en-US" sz="14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654077" y="3058869"/>
            <a:ext cx="3180285" cy="52322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r" defTabSz="609494">
              <a:spcAft>
                <a:spcPts val="300"/>
              </a:spcAft>
              <a:defRPr/>
            </a:pPr>
            <a:r>
              <a:rPr lang="ru-RU" sz="14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Уровень совершенства профессионалов и команд</a:t>
            </a:r>
            <a:endParaRPr lang="en-US" sz="14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654077" y="4220986"/>
            <a:ext cx="3180285" cy="52322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r" defTabSz="609494">
              <a:spcAft>
                <a:spcPts val="300"/>
              </a:spcAft>
              <a:defRPr/>
            </a:pPr>
            <a:r>
              <a:rPr lang="ru-RU" sz="14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Уровень профессиональной компетентности</a:t>
            </a:r>
            <a:endParaRPr lang="en-US" sz="14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527469" y="3392132"/>
            <a:ext cx="3341246" cy="259675"/>
          </a:xfrm>
          <a:prstGeom prst="roundRect">
            <a:avLst>
              <a:gd name="adj" fmla="val 50000"/>
            </a:avLst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lIns="0" tIns="0" bIns="0" anchor="ctr">
            <a:noAutofit/>
          </a:bodyPr>
          <a:lstStyle/>
          <a:p>
            <a:pPr algn="ctr" defTabSz="609494">
              <a:spcAft>
                <a:spcPts val="300"/>
              </a:spcAft>
              <a:defRPr/>
            </a:pPr>
            <a:r>
              <a:rPr lang="ru-RU" sz="1200" dirty="0" smtClean="0">
                <a:ea typeface="Open Sans" panose="020B0606030504020204" pitchFamily="34" charset="0"/>
                <a:cs typeface="Open Sans" panose="020B0606030504020204" pitchFamily="34" charset="0"/>
              </a:rPr>
              <a:t>Лучший Руководитель проекта года</a:t>
            </a:r>
            <a:endParaRPr lang="en-US" sz="12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870937" y="3048188"/>
            <a:ext cx="2454092" cy="259675"/>
          </a:xfrm>
          <a:prstGeom prst="roundRect">
            <a:avLst>
              <a:gd name="adj" fmla="val 50000"/>
            </a:avLst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lIns="0" tIns="0" bIns="0" anchor="ctr">
            <a:noAutofit/>
          </a:bodyPr>
          <a:lstStyle/>
          <a:p>
            <a:pPr algn="ctr" defTabSz="609494">
              <a:spcAft>
                <a:spcPts val="300"/>
              </a:spcAft>
              <a:defRPr/>
            </a:pPr>
            <a:r>
              <a:rPr lang="ru-RU" sz="1200" dirty="0" smtClean="0">
                <a:ea typeface="Open Sans" panose="020B0606030504020204" pitchFamily="34" charset="0"/>
                <a:cs typeface="Open Sans" panose="020B0606030504020204" pitchFamily="34" charset="0"/>
              </a:rPr>
              <a:t>Лучший проекта года</a:t>
            </a:r>
            <a:endParaRPr lang="en-US" sz="12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05891" y="4222211"/>
            <a:ext cx="7478052" cy="276999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216000" bIns="0" anchor="ctr">
            <a:noAutofit/>
          </a:bodyPr>
          <a:lstStyle/>
          <a:p>
            <a:pPr algn="r" defTabSz="609494">
              <a:spcAft>
                <a:spcPts val="300"/>
              </a:spcAft>
              <a:defRPr/>
            </a:pPr>
            <a:r>
              <a:rPr lang="ru-RU" sz="1200" dirty="0" smtClean="0">
                <a:ea typeface="Open Sans" panose="020B0606030504020204" pitchFamily="34" charset="0"/>
                <a:cs typeface="Open Sans" panose="020B0606030504020204" pitchFamily="34" charset="0"/>
              </a:rPr>
              <a:t>Директор проектов, программ, портфелей</a:t>
            </a:r>
            <a:endParaRPr lang="en-US" sz="12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05890" y="2676036"/>
            <a:ext cx="11184187" cy="0"/>
          </a:xfrm>
          <a:prstGeom prst="line">
            <a:avLst/>
          </a:prstGeom>
          <a:ln w="6350" cap="sq">
            <a:solidFill>
              <a:schemeClr val="bg2">
                <a:lumMod val="7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CEF2D601-F83B-4B10-8BA4-570518F628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208" r="12386" b="70955"/>
          <a:stretch/>
        </p:blipFill>
        <p:spPr>
          <a:xfrm>
            <a:off x="7478857" y="1494062"/>
            <a:ext cx="2232856" cy="1162315"/>
          </a:xfrm>
          <a:custGeom>
            <a:avLst/>
            <a:gdLst>
              <a:gd name="connsiteX0" fmla="*/ 1880613 w 2867025"/>
              <a:gd name="connsiteY0" fmla="*/ 0 h 1492432"/>
              <a:gd name="connsiteX1" fmla="*/ 2229078 w 2867025"/>
              <a:gd name="connsiteY1" fmla="*/ 0 h 1492432"/>
              <a:gd name="connsiteX2" fmla="*/ 2229078 w 2867025"/>
              <a:gd name="connsiteY2" fmla="*/ 297543 h 1492432"/>
              <a:gd name="connsiteX3" fmla="*/ 2404890 w 2867025"/>
              <a:gd name="connsiteY3" fmla="*/ 297543 h 1492432"/>
              <a:gd name="connsiteX4" fmla="*/ 2404890 w 2867025"/>
              <a:gd name="connsiteY4" fmla="*/ 0 h 1492432"/>
              <a:gd name="connsiteX5" fmla="*/ 2529028 w 2867025"/>
              <a:gd name="connsiteY5" fmla="*/ 0 h 1492432"/>
              <a:gd name="connsiteX6" fmla="*/ 2529028 w 2867025"/>
              <a:gd name="connsiteY6" fmla="*/ 234531 h 1492432"/>
              <a:gd name="connsiteX7" fmla="*/ 2867025 w 2867025"/>
              <a:gd name="connsiteY7" fmla="*/ 234531 h 1492432"/>
              <a:gd name="connsiteX8" fmla="*/ 2867025 w 2867025"/>
              <a:gd name="connsiteY8" fmla="*/ 811425 h 1492432"/>
              <a:gd name="connsiteX9" fmla="*/ 2630707 w 2867025"/>
              <a:gd name="connsiteY9" fmla="*/ 811425 h 1492432"/>
              <a:gd name="connsiteX10" fmla="*/ 2630707 w 2867025"/>
              <a:gd name="connsiteY10" fmla="*/ 1206372 h 1492432"/>
              <a:gd name="connsiteX11" fmla="*/ 2867025 w 2867025"/>
              <a:gd name="connsiteY11" fmla="*/ 1206372 h 1492432"/>
              <a:gd name="connsiteX12" fmla="*/ 2867025 w 2867025"/>
              <a:gd name="connsiteY12" fmla="*/ 1322780 h 1492432"/>
              <a:gd name="connsiteX13" fmla="*/ 1094218 w 2867025"/>
              <a:gd name="connsiteY13" fmla="*/ 1322780 h 1492432"/>
              <a:gd name="connsiteX14" fmla="*/ 1094218 w 2867025"/>
              <a:gd name="connsiteY14" fmla="*/ 1492432 h 1492432"/>
              <a:gd name="connsiteX15" fmla="*/ 0 w 2867025"/>
              <a:gd name="connsiteY15" fmla="*/ 1492432 h 1492432"/>
              <a:gd name="connsiteX16" fmla="*/ 0 w 2867025"/>
              <a:gd name="connsiteY16" fmla="*/ 297543 h 1492432"/>
              <a:gd name="connsiteX17" fmla="*/ 1880613 w 2867025"/>
              <a:gd name="connsiteY17" fmla="*/ 297543 h 149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67025" h="1492432">
                <a:moveTo>
                  <a:pt x="1880613" y="0"/>
                </a:moveTo>
                <a:lnTo>
                  <a:pt x="2229078" y="0"/>
                </a:lnTo>
                <a:lnTo>
                  <a:pt x="2229078" y="297543"/>
                </a:lnTo>
                <a:lnTo>
                  <a:pt x="2404890" y="297543"/>
                </a:lnTo>
                <a:lnTo>
                  <a:pt x="2404890" y="0"/>
                </a:lnTo>
                <a:lnTo>
                  <a:pt x="2529028" y="0"/>
                </a:lnTo>
                <a:lnTo>
                  <a:pt x="2529028" y="234531"/>
                </a:lnTo>
                <a:lnTo>
                  <a:pt x="2867025" y="234531"/>
                </a:lnTo>
                <a:lnTo>
                  <a:pt x="2867025" y="811425"/>
                </a:lnTo>
                <a:lnTo>
                  <a:pt x="2630707" y="811425"/>
                </a:lnTo>
                <a:lnTo>
                  <a:pt x="2630707" y="1206372"/>
                </a:lnTo>
                <a:lnTo>
                  <a:pt x="2867025" y="1206372"/>
                </a:lnTo>
                <a:lnTo>
                  <a:pt x="2867025" y="1322780"/>
                </a:lnTo>
                <a:lnTo>
                  <a:pt x="1094218" y="1322780"/>
                </a:lnTo>
                <a:lnTo>
                  <a:pt x="1094218" y="1492432"/>
                </a:lnTo>
                <a:lnTo>
                  <a:pt x="0" y="1492432"/>
                </a:lnTo>
                <a:lnTo>
                  <a:pt x="0" y="297543"/>
                </a:lnTo>
                <a:lnTo>
                  <a:pt x="1880613" y="297543"/>
                </a:lnTo>
                <a:close/>
              </a:path>
            </a:pathLst>
          </a:custGeom>
        </p:spPr>
      </p:pic>
      <p:cxnSp>
        <p:nvCxnSpPr>
          <p:cNvPr id="54" name="Прямая соединительная линия 53"/>
          <p:cNvCxnSpPr/>
          <p:nvPr/>
        </p:nvCxnSpPr>
        <p:spPr>
          <a:xfrm>
            <a:off x="505890" y="4029118"/>
            <a:ext cx="11184187" cy="0"/>
          </a:xfrm>
          <a:prstGeom prst="line">
            <a:avLst/>
          </a:prstGeom>
          <a:ln w="6350" cap="sq">
            <a:solidFill>
              <a:schemeClr val="bg2">
                <a:lumMod val="7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639147" y="4214368"/>
            <a:ext cx="1043537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defTabSz="609494">
              <a:spcAft>
                <a:spcPts val="300"/>
              </a:spcAft>
              <a:defRPr/>
            </a:pPr>
            <a:r>
              <a:rPr lang="ru-RU" sz="12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уровень А</a:t>
            </a:r>
            <a:endParaRPr lang="en-US" sz="12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505891" y="4601773"/>
            <a:ext cx="7478052" cy="276999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216000" bIns="0" anchor="ctr">
            <a:noAutofit/>
          </a:bodyPr>
          <a:lstStyle/>
          <a:p>
            <a:pPr algn="r" defTabSz="609494">
              <a:spcAft>
                <a:spcPts val="300"/>
              </a:spcAft>
              <a:defRPr/>
            </a:pPr>
            <a:r>
              <a:rPr lang="ru-RU" sz="1200" dirty="0">
                <a:ea typeface="Open Sans" panose="020B0606030504020204" pitchFamily="34" charset="0"/>
                <a:cs typeface="Open Sans" panose="020B0606030504020204" pitchFamily="34" charset="0"/>
              </a:rPr>
              <a:t>Управляющий проектами, программами, портфелями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639147" y="4593930"/>
            <a:ext cx="1043537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defTabSz="609494">
              <a:spcAft>
                <a:spcPts val="300"/>
              </a:spcAft>
              <a:defRPr/>
            </a:pPr>
            <a:r>
              <a:rPr lang="ru-RU" sz="12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уровень </a:t>
            </a:r>
            <a:r>
              <a:rPr lang="en-US" sz="12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B</a:t>
            </a:r>
            <a:endParaRPr lang="en-US" sz="12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505891" y="4954671"/>
            <a:ext cx="7478052" cy="276999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216000" bIns="0" anchor="ctr">
            <a:noAutofit/>
          </a:bodyPr>
          <a:lstStyle/>
          <a:p>
            <a:pPr algn="r" defTabSz="609494">
              <a:spcAft>
                <a:spcPts val="300"/>
              </a:spcAft>
              <a:defRPr/>
            </a:pPr>
            <a:r>
              <a:rPr lang="ru-RU" sz="1200" dirty="0">
                <a:ea typeface="Open Sans" panose="020B0606030504020204" pitchFamily="34" charset="0"/>
                <a:cs typeface="Open Sans" panose="020B0606030504020204" pitchFamily="34" charset="0"/>
              </a:rPr>
              <a:t>Профессионал по управлению проектами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39147" y="4946828"/>
            <a:ext cx="1043537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defTabSz="609494">
              <a:spcAft>
                <a:spcPts val="300"/>
              </a:spcAft>
              <a:defRPr/>
            </a:pPr>
            <a:r>
              <a:rPr lang="ru-RU" sz="12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уровень </a:t>
            </a:r>
            <a:r>
              <a:rPr lang="en-US" sz="1200" b="1" dirty="0">
                <a:ea typeface="Open Sans" panose="020B0606030504020204" pitchFamily="34" charset="0"/>
                <a:cs typeface="Open Sans" panose="020B0606030504020204" pitchFamily="34" charset="0"/>
              </a:rPr>
              <a:t>C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505891" y="5344129"/>
            <a:ext cx="7478052" cy="276999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216000" bIns="0" anchor="ctr">
            <a:noAutofit/>
          </a:bodyPr>
          <a:lstStyle/>
          <a:p>
            <a:pPr algn="r" defTabSz="609494">
              <a:spcAft>
                <a:spcPts val="300"/>
              </a:spcAft>
              <a:defRPr/>
            </a:pPr>
            <a:r>
              <a:rPr lang="ru-RU" sz="1200" dirty="0">
                <a:ea typeface="Open Sans" panose="020B0606030504020204" pitchFamily="34" charset="0"/>
                <a:cs typeface="Open Sans" panose="020B0606030504020204" pitchFamily="34" charset="0"/>
              </a:rPr>
              <a:t>Специалист по управлению проектами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639147" y="5336286"/>
            <a:ext cx="1043537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defTabSz="609494">
              <a:spcAft>
                <a:spcPts val="300"/>
              </a:spcAft>
              <a:defRPr/>
            </a:pPr>
            <a:r>
              <a:rPr lang="ru-RU" sz="12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уровень </a:t>
            </a:r>
            <a:r>
              <a:rPr lang="en-US" sz="12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D</a:t>
            </a:r>
            <a:endParaRPr lang="en-US" sz="12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8034870" y="4595921"/>
            <a:ext cx="1590143" cy="24622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defTabSz="609494">
              <a:spcAft>
                <a:spcPts val="300"/>
              </a:spcAft>
              <a:defRPr/>
            </a:pPr>
            <a:r>
              <a:rPr lang="en-US" sz="1000" i="1" dirty="0" smtClean="0">
                <a:solidFill>
                  <a:schemeClr val="accent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+ </a:t>
            </a:r>
            <a:r>
              <a:rPr lang="ru-RU" sz="1000" i="1" dirty="0" smtClean="0">
                <a:solidFill>
                  <a:schemeClr val="accent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СОВНЕТ</a:t>
            </a:r>
            <a:r>
              <a:rPr lang="en-US" sz="1000" i="1" dirty="0" smtClean="0">
                <a:solidFill>
                  <a:schemeClr val="accent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-AGILE</a:t>
            </a:r>
            <a:endParaRPr lang="en-US" sz="1000" i="1" dirty="0">
              <a:solidFill>
                <a:schemeClr val="accent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8034870" y="4985449"/>
            <a:ext cx="1590143" cy="24622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defTabSz="609494">
              <a:spcAft>
                <a:spcPts val="300"/>
              </a:spcAft>
              <a:defRPr/>
            </a:pPr>
            <a:r>
              <a:rPr lang="en-US" sz="1000" i="1" dirty="0" smtClean="0">
                <a:solidFill>
                  <a:schemeClr val="accent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+ </a:t>
            </a:r>
            <a:r>
              <a:rPr lang="ru-RU" sz="1000" i="1" dirty="0" smtClean="0">
                <a:solidFill>
                  <a:schemeClr val="accent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СОВНЕТ</a:t>
            </a:r>
            <a:r>
              <a:rPr lang="en-US" sz="1000" i="1" dirty="0" smtClean="0">
                <a:solidFill>
                  <a:schemeClr val="accent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-AGILE</a:t>
            </a:r>
            <a:endParaRPr lang="en-US" sz="1000" i="1" dirty="0">
              <a:solidFill>
                <a:schemeClr val="accent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72088" y="5775126"/>
            <a:ext cx="9534037" cy="965225"/>
          </a:xfrm>
          <a:prstGeom prst="rect">
            <a:avLst/>
          </a:prstGeom>
          <a:solidFill>
            <a:srgbClr val="F2F2F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ru-RU" sz="1600" dirty="0" err="1">
              <a:solidFill>
                <a:schemeClr val="bg1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2923056" y="5899417"/>
            <a:ext cx="6430494" cy="330572"/>
            <a:chOff x="2923056" y="5815862"/>
            <a:chExt cx="4555801" cy="330572"/>
          </a:xfrm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2923056" y="5815862"/>
              <a:ext cx="1460822" cy="33057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txBody>
            <a:bodyPr wrap="square" lIns="0" tIns="0" rIns="0" bIns="0" anchor="ctr">
              <a:noAutofit/>
            </a:bodyPr>
            <a:lstStyle/>
            <a:p>
              <a:pPr algn="ctr" defTabSz="609494">
                <a:spcAft>
                  <a:spcPts val="300"/>
                </a:spcAft>
                <a:defRPr/>
              </a:pPr>
              <a:r>
                <a:rPr lang="ru-RU" sz="1200" dirty="0" smtClean="0">
                  <a:ea typeface="Open Sans" panose="020B0606030504020204" pitchFamily="34" charset="0"/>
                  <a:cs typeface="Open Sans" panose="020B0606030504020204" pitchFamily="34" charset="0"/>
                </a:rPr>
                <a:t>Проекты</a:t>
              </a:r>
              <a:endParaRPr lang="en-US" sz="1200" dirty="0"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4472079" y="5815862"/>
              <a:ext cx="1460822" cy="33057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txBody>
            <a:bodyPr wrap="square" lIns="0" tIns="0" rIns="0" bIns="0" anchor="ctr">
              <a:noAutofit/>
            </a:bodyPr>
            <a:lstStyle/>
            <a:p>
              <a:pPr algn="ctr" defTabSz="609494">
                <a:spcAft>
                  <a:spcPts val="300"/>
                </a:spcAft>
                <a:defRPr/>
              </a:pPr>
              <a:r>
                <a:rPr lang="ru-RU" sz="1200" dirty="0" smtClean="0">
                  <a:ea typeface="Open Sans" panose="020B0606030504020204" pitchFamily="34" charset="0"/>
                  <a:cs typeface="Open Sans" panose="020B0606030504020204" pitchFamily="34" charset="0"/>
                </a:rPr>
                <a:t>Программы</a:t>
              </a:r>
              <a:endParaRPr lang="en-US" sz="1200" dirty="0"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6018035" y="5815862"/>
              <a:ext cx="1460822" cy="33057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txBody>
            <a:bodyPr wrap="square" lIns="0" tIns="0" rIns="0" bIns="0" anchor="ctr">
              <a:noAutofit/>
            </a:bodyPr>
            <a:lstStyle/>
            <a:p>
              <a:pPr algn="ctr" defTabSz="609494">
                <a:spcAft>
                  <a:spcPts val="300"/>
                </a:spcAft>
                <a:defRPr/>
              </a:pPr>
              <a:r>
                <a:rPr lang="ru-RU" sz="1200" dirty="0" smtClean="0">
                  <a:ea typeface="Open Sans" panose="020B0606030504020204" pitchFamily="34" charset="0"/>
                  <a:cs typeface="Open Sans" panose="020B0606030504020204" pitchFamily="34" charset="0"/>
                </a:rPr>
                <a:t>Портфели</a:t>
              </a:r>
              <a:endParaRPr lang="en-US" sz="1200" dirty="0"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EF2D601-F83B-4B10-8BA4-570518F628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40" t="5735" r="64897" b="73091"/>
          <a:stretch/>
        </p:blipFill>
        <p:spPr>
          <a:xfrm>
            <a:off x="505890" y="1456326"/>
            <a:ext cx="842205" cy="1161930"/>
          </a:xfrm>
          <a:prstGeom prst="roundRect">
            <a:avLst>
              <a:gd name="adj" fmla="val 9260"/>
            </a:avLst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CEF2D601-F83B-4B10-8BA4-570518F628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65" t="31077" r="70772" b="49613"/>
          <a:stretch/>
        </p:blipFill>
        <p:spPr>
          <a:xfrm>
            <a:off x="499087" y="2768444"/>
            <a:ext cx="849008" cy="1182276"/>
          </a:xfrm>
          <a:prstGeom prst="roundRect">
            <a:avLst>
              <a:gd name="adj" fmla="val 9260"/>
            </a:avLst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CEF2D601-F83B-4B10-8BA4-570518F628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210" t="33397" r="25842" b="52046"/>
          <a:stretch/>
        </p:blipFill>
        <p:spPr>
          <a:xfrm>
            <a:off x="10894149" y="2768444"/>
            <a:ext cx="849008" cy="1182276"/>
          </a:xfrm>
          <a:prstGeom prst="roundRect">
            <a:avLst>
              <a:gd name="adj" fmla="val 9260"/>
            </a:avLst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CEF2D601-F83B-4B10-8BA4-570518F628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357" t="54742" r="78" b="25866"/>
          <a:stretch/>
        </p:blipFill>
        <p:spPr>
          <a:xfrm>
            <a:off x="10894149" y="4183159"/>
            <a:ext cx="857561" cy="1199041"/>
          </a:xfrm>
          <a:prstGeom prst="roundRect">
            <a:avLst>
              <a:gd name="adj" fmla="val 9260"/>
            </a:avLst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CEF2D601-F83B-4B10-8BA4-570518F628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972" t="75846" r="1368" b="3839"/>
          <a:stretch/>
        </p:blipFill>
        <p:spPr>
          <a:xfrm>
            <a:off x="10317887" y="5178794"/>
            <a:ext cx="869922" cy="1256137"/>
          </a:xfrm>
          <a:prstGeom prst="roundRect">
            <a:avLst>
              <a:gd name="adj" fmla="val 9260"/>
            </a:avLst>
          </a:prstGeom>
        </p:spPr>
      </p:pic>
      <p:sp>
        <p:nvSpPr>
          <p:cNvPr id="38" name="Прямоугольник 37"/>
          <p:cNvSpPr/>
          <p:nvPr/>
        </p:nvSpPr>
        <p:spPr>
          <a:xfrm>
            <a:off x="9473011" y="4890500"/>
            <a:ext cx="1421605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defTabSz="609494">
              <a:spcAft>
                <a:spcPts val="300"/>
              </a:spcAft>
              <a:defRPr/>
            </a:pPr>
            <a:r>
              <a:rPr lang="en-US" sz="1200" dirty="0" smtClean="0">
                <a:ea typeface="Open Sans" panose="020B0606030504020204" pitchFamily="34" charset="0"/>
                <a:cs typeface="Open Sans" panose="020B0606030504020204" pitchFamily="34" charset="0"/>
              </a:rPr>
              <a:t>ICB 4  </a:t>
            </a:r>
            <a:r>
              <a:rPr lang="ru-RU" sz="1200" dirty="0" smtClean="0">
                <a:ea typeface="Open Sans" panose="020B0606030504020204" pitchFamily="34" charset="0"/>
                <a:cs typeface="Open Sans" panose="020B0606030504020204" pitchFamily="34" charset="0"/>
              </a:rPr>
              <a:t>СОВНЕТ</a:t>
            </a:r>
            <a:r>
              <a:rPr lang="en-US" sz="1200" dirty="0" smtClean="0">
                <a:ea typeface="Open Sans" panose="020B0606030504020204" pitchFamily="34" charset="0"/>
                <a:cs typeface="Open Sans" panose="020B0606030504020204" pitchFamily="34" charset="0"/>
              </a:rPr>
              <a:t>-AGILE CCT</a:t>
            </a:r>
            <a:endParaRPr lang="en-US" sz="12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B7ED3E1-4030-4C31-9B5F-4B19C0BD29A2}"/>
              </a:ext>
            </a:extLst>
          </p:cNvPr>
          <p:cNvSpPr txBox="1"/>
          <p:nvPr/>
        </p:nvSpPr>
        <p:spPr>
          <a:xfrm>
            <a:off x="9773084" y="5496205"/>
            <a:ext cx="505212" cy="461665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ru-RU"/>
            </a:defPPr>
            <a:lvl1pPr defTabSz="609494">
              <a:spcAft>
                <a:spcPts val="300"/>
              </a:spcAft>
              <a:defRPr sz="1200"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ICB PMO</a:t>
            </a:r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C8F3409-BCE2-4499-B266-AEAA9286B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1490" y="5170974"/>
            <a:ext cx="758926" cy="1036581"/>
          </a:xfrm>
          <a:prstGeom prst="roundRect">
            <a:avLst>
              <a:gd name="adj" fmla="val 10525"/>
            </a:avLst>
          </a:prstGeom>
          <a:ln>
            <a:noFill/>
          </a:ln>
          <a:effectLst/>
        </p:spPr>
      </p:pic>
      <p:sp>
        <p:nvSpPr>
          <p:cNvPr id="69" name="Заголовок 10"/>
          <p:cNvSpPr txBox="1">
            <a:spLocks/>
          </p:cNvSpPr>
          <p:nvPr/>
        </p:nvSpPr>
        <p:spPr>
          <a:xfrm>
            <a:off x="505890" y="310628"/>
            <a:ext cx="11184187" cy="67710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lvl1pPr algn="l" defTabSz="9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200" b="1" i="0" kern="1200" spc="0" baseline="0">
                <a:ln w="6350" cap="flat">
                  <a:noFill/>
                  <a:miter lim="800000"/>
                </a:ln>
                <a:solidFill>
                  <a:schemeClr val="tx1"/>
                </a:solidFill>
                <a:latin typeface="SB Sans Display Semibold" panose="020B0503040504020204" pitchFamily="34" charset="0"/>
                <a:ea typeface="+mj-ea"/>
                <a:cs typeface="SB Sans Display Semibold" panose="020B0503040504020204" pitchFamily="34" charset="0"/>
                <a:sym typeface="Montserrat" panose="00000500000000000000" pitchFamily="2" charset="-52"/>
              </a:defRPr>
            </a:lvl1pPr>
          </a:lstStyle>
          <a:p>
            <a:r>
              <a:rPr lang="ru-RU" dirty="0"/>
              <a:t>Экосистема сертификации </a:t>
            </a:r>
            <a:r>
              <a:rPr lang="en-US" dirty="0"/>
              <a:t>IPMA-</a:t>
            </a:r>
            <a:r>
              <a:rPr lang="ru-RU" dirty="0"/>
              <a:t>СОВНЕТ</a:t>
            </a:r>
            <a:endParaRPr lang="en-US" dirty="0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41B1076B-EC1E-FFC8-D169-70AC52551BD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570" t="26759" b="18552"/>
          <a:stretch/>
        </p:blipFill>
        <p:spPr>
          <a:xfrm rot="10800000" flipH="1">
            <a:off x="10625366" y="-1"/>
            <a:ext cx="1568151" cy="198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01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Скругленный прямоугольник 77"/>
          <p:cNvSpPr/>
          <p:nvPr/>
        </p:nvSpPr>
        <p:spPr>
          <a:xfrm>
            <a:off x="1821904" y="4763909"/>
            <a:ext cx="8627022" cy="1958699"/>
          </a:xfrm>
          <a:prstGeom prst="roundRect">
            <a:avLst>
              <a:gd name="adj" fmla="val 10964"/>
            </a:avLst>
          </a:prstGeom>
          <a:gradFill flip="none" rotWithShape="1">
            <a:gsLst>
              <a:gs pos="100000">
                <a:srgbClr val="E8DFF0"/>
              </a:gs>
              <a:gs pos="50000">
                <a:schemeClr val="bg1"/>
              </a:gs>
            </a:gsLst>
            <a:lin ang="16200000" scaled="1"/>
            <a:tileRect/>
          </a:gra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ru-RU" sz="1600" dirty="0" err="1">
              <a:solidFill>
                <a:schemeClr val="bg1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6838125" y="2000547"/>
            <a:ext cx="4888783" cy="3122148"/>
          </a:xfrm>
          <a:prstGeom prst="roundRect">
            <a:avLst>
              <a:gd name="adj" fmla="val 6241"/>
            </a:avLst>
          </a:prstGeom>
          <a:gradFill flip="none" rotWithShape="1">
            <a:gsLst>
              <a:gs pos="100000">
                <a:schemeClr val="accent3">
                  <a:lumMod val="20000"/>
                  <a:lumOff val="80000"/>
                </a:schemeClr>
              </a:gs>
              <a:gs pos="49000">
                <a:schemeClr val="bg1"/>
              </a:gs>
            </a:gsLst>
            <a:lin ang="10800000" scaled="1"/>
            <a:tileRect/>
          </a:gra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ru-RU" sz="1600" dirty="0" err="1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43922" y="2000547"/>
            <a:ext cx="4715085" cy="3122148"/>
          </a:xfrm>
          <a:prstGeom prst="roundRect">
            <a:avLst>
              <a:gd name="adj" fmla="val 7608"/>
            </a:avLst>
          </a:prstGeom>
          <a:gradFill flip="none" rotWithShape="1">
            <a:gsLst>
              <a:gs pos="100000">
                <a:schemeClr val="accent2">
                  <a:lumMod val="20000"/>
                  <a:lumOff val="80000"/>
                </a:schemeClr>
              </a:gs>
              <a:gs pos="37000">
                <a:schemeClr val="bg1"/>
              </a:gs>
            </a:gsLst>
            <a:lin ang="2700000" scaled="1"/>
            <a:tileRect/>
          </a:gra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ru-RU" sz="1600" dirty="0" err="1">
              <a:solidFill>
                <a:schemeClr val="bg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904144" y="2786848"/>
            <a:ext cx="2351442" cy="2351442"/>
          </a:xfrm>
          <a:prstGeom prst="ellipse">
            <a:avLst/>
          </a:prstGeom>
          <a:solidFill>
            <a:schemeClr val="bg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ru-RU" sz="1600" dirty="0" err="1">
              <a:solidFill>
                <a:schemeClr val="bg1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1B1076B-EC1E-FFC8-D169-70AC52551B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570" t="26759" b="18552"/>
          <a:stretch/>
        </p:blipFill>
        <p:spPr>
          <a:xfrm rot="10800000" flipH="1">
            <a:off x="10625366" y="-1"/>
            <a:ext cx="1568151" cy="198351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2CA89DA-41EB-F79F-549B-3B1AA83B7D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/>
          </a:blip>
          <a:srcRect l="44624" t="78396" r="-842" b="5714"/>
          <a:stretch/>
        </p:blipFill>
        <p:spPr>
          <a:xfrm rot="10800000" flipH="1" flipV="1">
            <a:off x="2450" y="0"/>
            <a:ext cx="4381428" cy="825590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05890" y="310628"/>
            <a:ext cx="11184187" cy="677108"/>
          </a:xfrm>
        </p:spPr>
        <p:txBody>
          <a:bodyPr/>
          <a:lstStyle/>
          <a:p>
            <a:r>
              <a:rPr lang="ru-RU" dirty="0" err="1"/>
              <a:t>Компетентностный</a:t>
            </a:r>
            <a:r>
              <a:rPr lang="ru-RU" dirty="0"/>
              <a:t> подход </a:t>
            </a:r>
            <a:r>
              <a:rPr lang="en-US" dirty="0"/>
              <a:t>IPMA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745405" y="2692699"/>
            <a:ext cx="2351130" cy="202619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252000" indent="-252000" defTabSz="609494"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defRPr/>
            </a:pPr>
            <a:r>
              <a:rPr lang="ru-RU" sz="1100" dirty="0" err="1" smtClean="0">
                <a:ea typeface="Open Sans" panose="020B0606030504020204" pitchFamily="34" charset="0"/>
                <a:cs typeface="Open Sans" panose="020B0606030504020204" pitchFamily="34" charset="0"/>
              </a:rPr>
              <a:t>Самоосознанность</a:t>
            </a: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b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и самоорганизация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Личностная целостность </a:t>
            </a:r>
            <a:b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и надежность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Межличностные коммуникации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Отношения и вовлечение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2"/>
              </a:buClr>
              <a:buFont typeface="+mj-lt"/>
              <a:buAutoNum type="arabicPeriod"/>
              <a:defRPr/>
            </a:pPr>
            <a:r>
              <a:rPr lang="ru-RU" sz="1100" dirty="0">
                <a:ea typeface="Open Sans" panose="020B0606030504020204" pitchFamily="34" charset="0"/>
                <a:cs typeface="Open Sans" panose="020B0606030504020204" pitchFamily="34" charset="0"/>
              </a:rPr>
              <a:t>Организация командной </a:t>
            </a: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работы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562834" y="2692699"/>
            <a:ext cx="2159651" cy="223138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Общий план проекта (концепция)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Требования и цели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Содержание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Сроки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Организация </a:t>
            </a:r>
            <a:b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и информация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Качество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Финансы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788372" y="2155374"/>
            <a:ext cx="3924662" cy="46166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defTabSz="609494">
              <a:spcAft>
                <a:spcPts val="600"/>
              </a:spcAft>
              <a:defRPr/>
            </a:pPr>
            <a:r>
              <a:rPr lang="ru-RU" sz="1200" i="1" dirty="0" smtClean="0">
                <a:solidFill>
                  <a:schemeClr val="accent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Личные качества и компетентности, </a:t>
            </a:r>
            <a:br>
              <a:rPr lang="ru-RU" sz="1200" i="1" dirty="0" smtClean="0">
                <a:solidFill>
                  <a:schemeClr val="accent2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200" i="1" dirty="0" smtClean="0">
                <a:solidFill>
                  <a:schemeClr val="accent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необходимые для успешной работы</a:t>
            </a:r>
            <a:endParaRPr lang="en-US" sz="1200" i="1" dirty="0">
              <a:solidFill>
                <a:schemeClr val="accent2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534259" y="2155374"/>
            <a:ext cx="4027406" cy="46166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r" defTabSz="609494">
              <a:spcAft>
                <a:spcPts val="600"/>
              </a:spcAft>
            </a:pPr>
            <a:r>
              <a:rPr lang="ru-RU" sz="1200" i="1" dirty="0"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Методы, инструменты </a:t>
            </a:r>
            <a:r>
              <a:rPr lang="ru-RU" sz="1200" i="1" dirty="0" smtClean="0"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и </a:t>
            </a:r>
            <a:r>
              <a:rPr lang="ru-RU" sz="1200" i="1" dirty="0"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техники, используемые </a:t>
            </a:r>
            <a:r>
              <a:rPr lang="ru-RU" sz="1200" i="1" dirty="0" smtClean="0"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1200" i="1" dirty="0" smtClean="0"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200" i="1" dirty="0" smtClean="0"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для </a:t>
            </a:r>
            <a:r>
              <a:rPr lang="ru-RU" sz="1200" i="1" dirty="0"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успешной реализации </a:t>
            </a:r>
            <a:r>
              <a:rPr lang="ru-RU" sz="1200" i="1" dirty="0" smtClean="0">
                <a:solidFill>
                  <a:schemeClr val="accent3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проектов</a:t>
            </a:r>
            <a:endParaRPr lang="en-US" sz="1200" i="1" dirty="0">
              <a:solidFill>
                <a:schemeClr val="accent3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 rot="21129304">
            <a:off x="5034466" y="2873543"/>
            <a:ext cx="2126456" cy="2126010"/>
            <a:chOff x="5240204" y="2087678"/>
            <a:chExt cx="2129131" cy="2128686"/>
          </a:xfrm>
        </p:grpSpPr>
        <p:sp>
          <p:nvSpPr>
            <p:cNvPr id="4" name="Дуга 3"/>
            <p:cNvSpPr/>
            <p:nvPr/>
          </p:nvSpPr>
          <p:spPr>
            <a:xfrm rot="1019744">
              <a:off x="5240722" y="2087751"/>
              <a:ext cx="2128612" cy="2128612"/>
            </a:xfrm>
            <a:prstGeom prst="arc">
              <a:avLst>
                <a:gd name="adj1" fmla="val 16200000"/>
                <a:gd name="adj2" fmla="val 1739370"/>
              </a:avLst>
            </a:prstGeom>
            <a:ln w="336550" cap="rnd">
              <a:solidFill>
                <a:schemeClr val="accent3"/>
              </a:solidFill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Дуга 72"/>
            <p:cNvSpPr/>
            <p:nvPr/>
          </p:nvSpPr>
          <p:spPr>
            <a:xfrm rot="8550670">
              <a:off x="5240722" y="2087751"/>
              <a:ext cx="2128611" cy="2128613"/>
            </a:xfrm>
            <a:prstGeom prst="arc">
              <a:avLst>
                <a:gd name="adj1" fmla="val 16200000"/>
                <a:gd name="adj2" fmla="val 2380230"/>
              </a:avLst>
            </a:prstGeom>
            <a:ln w="336550" cap="rnd">
              <a:solidFill>
                <a:schemeClr val="accent1"/>
              </a:solidFill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Дуга 73"/>
            <p:cNvSpPr/>
            <p:nvPr/>
          </p:nvSpPr>
          <p:spPr>
            <a:xfrm rot="13587277">
              <a:off x="5240723" y="2087750"/>
              <a:ext cx="2128612" cy="2128612"/>
            </a:xfrm>
            <a:prstGeom prst="arc">
              <a:avLst>
                <a:gd name="adj1" fmla="val 16788490"/>
                <a:gd name="adj2" fmla="val 1739370"/>
              </a:avLst>
            </a:prstGeom>
            <a:ln w="336550" cap="rnd">
              <a:solidFill>
                <a:schemeClr val="accent2"/>
              </a:solidFill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Дуга 82"/>
            <p:cNvSpPr/>
            <p:nvPr/>
          </p:nvSpPr>
          <p:spPr>
            <a:xfrm rot="14913208">
              <a:off x="5240204" y="2087678"/>
              <a:ext cx="2128612" cy="2128612"/>
            </a:xfrm>
            <a:prstGeom prst="arc">
              <a:avLst>
                <a:gd name="adj1" fmla="val 21128274"/>
                <a:gd name="adj2" fmla="val 3886873"/>
              </a:avLst>
            </a:prstGeom>
            <a:ln w="336550" cap="rnd">
              <a:solidFill>
                <a:schemeClr val="bg2">
                  <a:lumMod val="75000"/>
                </a:schemeClr>
              </a:solidFill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9" name="Скругленный прямоугольник 68"/>
          <p:cNvSpPr/>
          <p:nvPr/>
        </p:nvSpPr>
        <p:spPr>
          <a:xfrm>
            <a:off x="705637" y="1824868"/>
            <a:ext cx="1342238" cy="33643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wrap="square" lIns="0" rIns="0" anchor="ctr">
            <a:noAutofit/>
          </a:bodyPr>
          <a:lstStyle/>
          <a:p>
            <a:pPr algn="ctr" defTabSz="609494">
              <a:spcAft>
                <a:spcPts val="60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ЛЮДИ </a:t>
            </a:r>
            <a:endParaRPr lang="en-US" sz="1400" b="1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10070420" y="1824868"/>
            <a:ext cx="1491245" cy="33643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rIns="0" anchor="ctr">
            <a:noAutofit/>
          </a:bodyPr>
          <a:lstStyle/>
          <a:p>
            <a:pPr algn="ctr" defTabSz="609494">
              <a:spcAft>
                <a:spcPts val="60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ПРАКТИКА</a:t>
            </a:r>
            <a:endParaRPr lang="ru-RU" sz="1400" b="1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5445390" y="5343003"/>
            <a:ext cx="1342238" cy="3364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rIns="0" anchor="ctr">
            <a:noAutofit/>
          </a:bodyPr>
          <a:lstStyle/>
          <a:p>
            <a:pPr algn="ctr" defTabSz="609494">
              <a:spcAft>
                <a:spcPts val="60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КОНТЕКСТ</a:t>
            </a:r>
            <a:endParaRPr lang="en-US" sz="1400" b="1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2047876" y="5983943"/>
            <a:ext cx="3397514" cy="56425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252000" indent="-252000" defTabSz="609494">
              <a:spcAft>
                <a:spcPts val="8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ru-RU" sz="1200" dirty="0">
                <a:ea typeface="Open Sans" panose="020B0606030504020204" pitchFamily="34" charset="0"/>
                <a:cs typeface="Open Sans" panose="020B0606030504020204" pitchFamily="34" charset="0"/>
              </a:rPr>
              <a:t>Стратегия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ru-RU" sz="1200" dirty="0">
                <a:ea typeface="Open Sans" panose="020B0606030504020204" pitchFamily="34" charset="0"/>
                <a:cs typeface="Open Sans" panose="020B0606030504020204" pitchFamily="34" charset="0"/>
              </a:rPr>
              <a:t>Руководство структуры и </a:t>
            </a:r>
            <a:r>
              <a:rPr lang="ru-RU" sz="1200" dirty="0" smtClean="0">
                <a:ea typeface="Open Sans" panose="020B0606030504020204" pitchFamily="34" charset="0"/>
                <a:cs typeface="Open Sans" panose="020B0606030504020204" pitchFamily="34" charset="0"/>
              </a:rPr>
              <a:t>процессы</a:t>
            </a:r>
            <a:endParaRPr lang="ru-RU" sz="12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2187175" y="5669767"/>
            <a:ext cx="7976000" cy="27699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 defTabSz="609494">
              <a:spcAft>
                <a:spcPts val="600"/>
              </a:spcAft>
              <a:defRPr/>
            </a:pPr>
            <a:r>
              <a:rPr lang="ru-RU" sz="1200" i="1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Контекстуальные компетентности, позволяющие осуществлять взаимодействие </a:t>
            </a:r>
            <a:r>
              <a:rPr lang="ru-RU" sz="1200" i="1" dirty="0" smtClean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с </a:t>
            </a:r>
            <a:r>
              <a:rPr lang="ru-RU" sz="1200" i="1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окружением </a:t>
            </a:r>
            <a:endParaRPr lang="en-US" sz="1200" i="1" dirty="0">
              <a:solidFill>
                <a:schemeClr val="accent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576537" y="2692699"/>
            <a:ext cx="2092301" cy="240065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 startAt="8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Планирование </a:t>
            </a:r>
            <a:b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и контроль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 startAt="8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Риски и возможности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 startAt="8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Заинтересованные стороны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 startAt="8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Изменения и преобразования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 startAt="8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Отбор и балансирование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 startAt="8"/>
              <a:defRPr/>
            </a:pPr>
            <a:r>
              <a:rPr lang="ru-RU" sz="1100" dirty="0">
                <a:ea typeface="Open Sans" panose="020B0606030504020204" pitchFamily="34" charset="0"/>
                <a:cs typeface="Open Sans" panose="020B0606030504020204" pitchFamily="34" charset="0"/>
              </a:rPr>
              <a:t>Ресурсы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3"/>
              </a:buClr>
              <a:buFont typeface="+mj-lt"/>
              <a:buAutoNum type="arabicPeriod" startAt="8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Закупки</a:t>
            </a:r>
            <a:endParaRPr lang="ru-RU" sz="11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150811" y="2692699"/>
            <a:ext cx="2351130" cy="185691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252000" indent="-252000" defTabSz="609494"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6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Ориентированность </a:t>
            </a:r>
            <a:b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на результат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6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Лидерство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6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Конфликты </a:t>
            </a:r>
            <a:b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и кризисы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6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Творческий </a:t>
            </a:r>
            <a:b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подход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2"/>
              </a:buClr>
              <a:buFont typeface="+mj-lt"/>
              <a:buAutoNum type="arabicPeriod" startAt="6"/>
              <a:defRPr/>
            </a:pPr>
            <a:r>
              <a:rPr lang="ru-RU" sz="1100" dirty="0" smtClean="0">
                <a:ea typeface="Open Sans" panose="020B0606030504020204" pitchFamily="34" charset="0"/>
                <a:cs typeface="Open Sans" panose="020B0606030504020204" pitchFamily="34" charset="0"/>
              </a:rPr>
              <a:t>Переговоры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7613566" y="5983943"/>
            <a:ext cx="2989042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252000" indent="-252000" defTabSz="609494">
              <a:spcAft>
                <a:spcPts val="800"/>
              </a:spcAft>
              <a:buClr>
                <a:schemeClr val="accent1"/>
              </a:buClr>
              <a:buFont typeface="+mj-lt"/>
              <a:buAutoNum type="arabicPeriod" startAt="5"/>
              <a:defRPr/>
            </a:pPr>
            <a:r>
              <a:rPr lang="ru-RU" sz="1200" dirty="0" smtClean="0">
                <a:ea typeface="Open Sans" panose="020B0606030504020204" pitchFamily="34" charset="0"/>
                <a:cs typeface="Open Sans" panose="020B0606030504020204" pitchFamily="34" charset="0"/>
              </a:rPr>
              <a:t>Соответствие </a:t>
            </a:r>
            <a:r>
              <a:rPr lang="ru-RU" sz="1200" dirty="0">
                <a:ea typeface="Open Sans" panose="020B0606030504020204" pitchFamily="34" charset="0"/>
                <a:cs typeface="Open Sans" panose="020B0606030504020204" pitchFamily="34" charset="0"/>
              </a:rPr>
              <a:t>требованиям, стандартам </a:t>
            </a:r>
            <a:r>
              <a:rPr lang="ru-RU" sz="1200" dirty="0" smtClean="0">
                <a:ea typeface="Open Sans" panose="020B0606030504020204" pitchFamily="34" charset="0"/>
                <a:cs typeface="Open Sans" panose="020B0606030504020204" pitchFamily="34" charset="0"/>
              </a:rPr>
              <a:t>и правилам</a:t>
            </a:r>
            <a:endParaRPr lang="ru-RU" sz="12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5259007" y="5983943"/>
            <a:ext cx="2141480" cy="56425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252000" indent="-252000" defTabSz="609494">
              <a:spcAft>
                <a:spcPts val="800"/>
              </a:spcAft>
              <a:buClr>
                <a:schemeClr val="accent1"/>
              </a:buClr>
              <a:buFont typeface="+mj-lt"/>
              <a:buAutoNum type="arabicPeriod" startAt="3"/>
              <a:defRPr/>
            </a:pPr>
            <a:r>
              <a:rPr lang="ru-RU" sz="1200" dirty="0" smtClean="0">
                <a:ea typeface="Open Sans" panose="020B0606030504020204" pitchFamily="34" charset="0"/>
                <a:cs typeface="Open Sans" panose="020B0606030504020204" pitchFamily="34" charset="0"/>
              </a:rPr>
              <a:t>Власть и </a:t>
            </a:r>
            <a:r>
              <a:rPr lang="ru-RU" sz="1200" dirty="0">
                <a:ea typeface="Open Sans" panose="020B0606030504020204" pitchFamily="34" charset="0"/>
                <a:cs typeface="Open Sans" panose="020B0606030504020204" pitchFamily="34" charset="0"/>
              </a:rPr>
              <a:t>интересы</a:t>
            </a:r>
          </a:p>
          <a:p>
            <a:pPr marL="252000" indent="-252000" defTabSz="609494">
              <a:spcAft>
                <a:spcPts val="800"/>
              </a:spcAft>
              <a:buClr>
                <a:schemeClr val="accent1"/>
              </a:buClr>
              <a:buFont typeface="+mj-lt"/>
              <a:buAutoNum type="arabicPeriod" startAt="3"/>
              <a:defRPr/>
            </a:pPr>
            <a:r>
              <a:rPr lang="ru-RU" sz="1200" dirty="0">
                <a:ea typeface="Open Sans" panose="020B0606030504020204" pitchFamily="34" charset="0"/>
                <a:cs typeface="Open Sans" panose="020B0606030504020204" pitchFamily="34" charset="0"/>
              </a:rPr>
              <a:t>Культура </a:t>
            </a:r>
            <a:r>
              <a:rPr lang="ru-RU" sz="1200" dirty="0" smtClean="0">
                <a:ea typeface="Open Sans" panose="020B0606030504020204" pitchFamily="34" charset="0"/>
                <a:cs typeface="Open Sans" panose="020B0606030504020204" pitchFamily="34" charset="0"/>
              </a:rPr>
              <a:t>и </a:t>
            </a:r>
            <a:r>
              <a:rPr lang="ru-RU" sz="1200" dirty="0">
                <a:ea typeface="Open Sans" panose="020B0606030504020204" pitchFamily="34" charset="0"/>
                <a:cs typeface="Open Sans" panose="020B0606030504020204" pitchFamily="34" charset="0"/>
              </a:rPr>
              <a:t>ценности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2465818" y="937898"/>
            <a:ext cx="7228092" cy="336731"/>
          </a:xfrm>
          <a:prstGeom prst="roundRect">
            <a:avLst>
              <a:gd name="adj" fmla="val 50000"/>
            </a:avLst>
          </a:prstGeom>
          <a:solidFill>
            <a:srgbClr val="D1D7E1"/>
          </a:solidFill>
        </p:spPr>
        <p:txBody>
          <a:bodyPr wrap="square" lIns="0" tIns="72000" rIns="0" bIns="0" anchor="b">
            <a:noAutofit/>
          </a:bodyPr>
          <a:lstStyle/>
          <a:p>
            <a:pPr algn="ctr" defTabSz="609494">
              <a:spcAft>
                <a:spcPts val="600"/>
              </a:spcAft>
              <a:defRPr/>
            </a:pPr>
            <a:r>
              <a:rPr lang="ru-RU" sz="1100" dirty="0">
                <a:solidFill>
                  <a:schemeClr val="bg2">
                    <a:lumMod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Э</a:t>
            </a:r>
            <a:r>
              <a:rPr lang="ru-RU" sz="1100" dirty="0" smtClean="0">
                <a:solidFill>
                  <a:schemeClr val="bg2">
                    <a:lumMod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ффективное </a:t>
            </a:r>
            <a:r>
              <a:rPr lang="ru-RU" sz="1100" dirty="0">
                <a:solidFill>
                  <a:schemeClr val="bg2">
                    <a:lumMod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применение знаний и навыков в определенном контексте</a:t>
            </a: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2618817" y="1429047"/>
            <a:ext cx="6858558" cy="383327"/>
          </a:xfrm>
          <a:prstGeom prst="roundRect">
            <a:avLst>
              <a:gd name="adj" fmla="val 50000"/>
            </a:avLst>
          </a:prstGeom>
          <a:solidFill>
            <a:srgbClr val="D1D7E1"/>
          </a:solidFill>
        </p:spPr>
        <p:txBody>
          <a:bodyPr wrap="square" lIns="0" tIns="72000" rIns="0" bIns="0" anchor="b">
            <a:noAutofit/>
          </a:bodyPr>
          <a:lstStyle/>
          <a:p>
            <a:pPr algn="ctr" defTabSz="609494">
              <a:spcAft>
                <a:spcPts val="600"/>
              </a:spcAft>
              <a:defRPr/>
            </a:pPr>
            <a:r>
              <a:rPr lang="ru-RU" sz="1100" dirty="0" smtClean="0">
                <a:solidFill>
                  <a:schemeClr val="bg2">
                    <a:lumMod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Определенные способности, позволяющие профессионалу выполнять </a:t>
            </a:r>
            <a:r>
              <a:rPr lang="ru-RU" sz="1100" dirty="0">
                <a:solidFill>
                  <a:schemeClr val="bg2">
                    <a:lumMod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ту или иную задачу</a:t>
            </a: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4417476" y="1976119"/>
            <a:ext cx="3263484" cy="543397"/>
          </a:xfrm>
          <a:prstGeom prst="roundRect">
            <a:avLst>
              <a:gd name="adj" fmla="val 50000"/>
            </a:avLst>
          </a:prstGeom>
          <a:solidFill>
            <a:srgbClr val="D1D7E1"/>
          </a:solidFill>
        </p:spPr>
        <p:txBody>
          <a:bodyPr wrap="square" lIns="0" tIns="72000" rIns="0" bIns="0" anchor="b">
            <a:noAutofit/>
          </a:bodyPr>
          <a:lstStyle/>
          <a:p>
            <a:pPr algn="ctr" defTabSz="609494">
              <a:spcAft>
                <a:spcPts val="600"/>
              </a:spcAft>
              <a:defRPr/>
            </a:pPr>
            <a:r>
              <a:rPr lang="ru-RU" sz="1100" dirty="0" smtClean="0">
                <a:solidFill>
                  <a:schemeClr val="bg2">
                    <a:lumMod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Информация</a:t>
            </a:r>
            <a:r>
              <a:rPr lang="ru-RU" sz="1100" dirty="0">
                <a:solidFill>
                  <a:schemeClr val="bg2">
                    <a:lumMod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ru-RU" sz="1100" dirty="0" smtClean="0">
                <a:solidFill>
                  <a:schemeClr val="bg2">
                    <a:lumMod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подтвержденная </a:t>
            </a:r>
            <a:r>
              <a:rPr lang="ru-RU" sz="1100" dirty="0">
                <a:solidFill>
                  <a:schemeClr val="bg2">
                    <a:lumMod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опытом, </a:t>
            </a:r>
            <a:r>
              <a:rPr lang="ru-RU" sz="1100" dirty="0" smtClean="0">
                <a:solidFill>
                  <a:schemeClr val="bg2">
                    <a:lumMod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1100" dirty="0" smtClean="0">
                <a:solidFill>
                  <a:schemeClr val="bg2">
                    <a:lumMod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100" dirty="0" smtClean="0">
                <a:solidFill>
                  <a:schemeClr val="bg2">
                    <a:lumMod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которым обладает </a:t>
            </a:r>
            <a:r>
              <a:rPr lang="ru-RU" sz="1100" dirty="0">
                <a:solidFill>
                  <a:schemeClr val="bg2">
                    <a:lumMod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профессионал</a:t>
            </a: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5258272" y="3532717"/>
            <a:ext cx="1754286" cy="937387"/>
          </a:xfrm>
          <a:prstGeom prst="roundRect">
            <a:avLst>
              <a:gd name="adj" fmla="val 0"/>
            </a:avLst>
          </a:prstGeom>
          <a:noFill/>
        </p:spPr>
        <p:txBody>
          <a:bodyPr wrap="square" lIns="0" rIns="0" anchor="ctr">
            <a:noAutofit/>
          </a:bodyPr>
          <a:lstStyle/>
          <a:p>
            <a:pPr algn="ctr" defTabSz="609494">
              <a:spcAft>
                <a:spcPts val="600"/>
              </a:spcAft>
              <a:defRPr/>
            </a:pPr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Комплекс качеств </a:t>
            </a:r>
            <a:br>
              <a:rPr lang="ru-RU" sz="1200" dirty="0" smtClean="0">
                <a:solidFill>
                  <a:schemeClr val="bg2">
                    <a:lumMod val="5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для управления Проектом, Программой, Портфелем</a:t>
            </a:r>
            <a:endParaRPr lang="ru-RU" sz="1200" dirty="0">
              <a:solidFill>
                <a:schemeClr val="bg2">
                  <a:lumMod val="50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564537" y="1882088"/>
            <a:ext cx="1030654" cy="201136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txBody>
          <a:bodyPr wrap="square" lIns="0" rIns="0" anchor="ctr">
            <a:noAutofit/>
          </a:bodyPr>
          <a:lstStyle/>
          <a:p>
            <a:pPr algn="ctr" defTabSz="609494">
              <a:spcAft>
                <a:spcPts val="600"/>
              </a:spcAft>
              <a:defRPr/>
            </a:pPr>
            <a:r>
              <a:rPr lang="ru-RU" sz="12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Знания</a:t>
            </a:r>
            <a:endParaRPr lang="ru-RU" sz="1200" b="1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444603" y="1339643"/>
            <a:ext cx="1270522" cy="201136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txBody>
          <a:bodyPr wrap="square" lIns="0" rIns="0" anchor="ctr">
            <a:noAutofit/>
          </a:bodyPr>
          <a:lstStyle/>
          <a:p>
            <a:pPr algn="ctr" defTabSz="609494">
              <a:spcAft>
                <a:spcPts val="600"/>
              </a:spcAft>
              <a:defRPr/>
            </a:pPr>
            <a:r>
              <a:rPr lang="ru-RU" sz="12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Навыки</a:t>
            </a:r>
            <a:endParaRPr lang="ru-RU" sz="1200" b="1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321603" y="829478"/>
            <a:ext cx="1516522" cy="201136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</p:spPr>
        <p:txBody>
          <a:bodyPr wrap="square" lIns="0" rIns="0" anchor="ctr">
            <a:noAutofit/>
          </a:bodyPr>
          <a:lstStyle/>
          <a:p>
            <a:pPr algn="ctr" defTabSz="609494">
              <a:spcAft>
                <a:spcPts val="600"/>
              </a:spcAft>
              <a:defRPr/>
            </a:pPr>
            <a:r>
              <a:rPr lang="ru-RU" sz="12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Умения</a:t>
            </a:r>
            <a:endParaRPr lang="ru-RU" sz="1200" b="1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6012799" y="2592791"/>
            <a:ext cx="209666" cy="209666"/>
          </a:xfrm>
          <a:prstGeom prst="ellipse">
            <a:avLst/>
          </a:prstGeom>
          <a:solidFill>
            <a:srgbClr val="A7B3C4"/>
          </a:solidFill>
          <a:ln w="317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ru-RU" sz="1600" dirty="0" err="1">
              <a:solidFill>
                <a:schemeClr val="bg1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6030582" y="5038115"/>
            <a:ext cx="209666" cy="209666"/>
          </a:xfrm>
          <a:prstGeom prst="ellipse">
            <a:avLst/>
          </a:prstGeom>
          <a:solidFill>
            <a:schemeClr val="accent1"/>
          </a:solidFill>
          <a:ln w="317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ru-RU" sz="1600" dirty="0" err="1">
              <a:solidFill>
                <a:schemeClr val="bg1"/>
              </a:solidFill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4774633" y="3808389"/>
            <a:ext cx="209666" cy="209666"/>
          </a:xfrm>
          <a:prstGeom prst="ellipse">
            <a:avLst/>
          </a:prstGeom>
          <a:solidFill>
            <a:schemeClr val="accent2"/>
          </a:solidFill>
          <a:ln w="317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ru-RU" sz="1600" dirty="0" err="1">
              <a:solidFill>
                <a:schemeClr val="bg1"/>
              </a:solidFill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7212584" y="3808389"/>
            <a:ext cx="209666" cy="209666"/>
          </a:xfrm>
          <a:prstGeom prst="ellipse">
            <a:avLst/>
          </a:prstGeom>
          <a:solidFill>
            <a:schemeClr val="accent3"/>
          </a:solidFill>
          <a:ln w="3175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ru-RU" sz="16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8224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AlphaWhi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AlphaBl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Whi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Empty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Quat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3Quat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heme/theme1.xml><?xml version="1.0" encoding="utf-8"?>
<a:theme xmlns:a="http://schemas.openxmlformats.org/drawingml/2006/main" name="ДПСС 03.10">
  <a:themeElements>
    <a:clrScheme name="Пользовательские 4">
      <a:dk1>
        <a:srgbClr val="262F3C"/>
      </a:dk1>
      <a:lt1>
        <a:srgbClr val="FFFFFF"/>
      </a:lt1>
      <a:dk2>
        <a:srgbClr val="333F50"/>
      </a:dk2>
      <a:lt2>
        <a:srgbClr val="F0F2F5"/>
      </a:lt2>
      <a:accent1>
        <a:srgbClr val="8253AA"/>
      </a:accent1>
      <a:accent2>
        <a:srgbClr val="0087CD"/>
      </a:accent2>
      <a:accent3>
        <a:srgbClr val="30C2A7"/>
      </a:accent3>
      <a:accent4>
        <a:srgbClr val="006FBF"/>
      </a:accent4>
      <a:accent5>
        <a:srgbClr val="FFDC02"/>
      </a:accent5>
      <a:accent6>
        <a:srgbClr val="E52678"/>
      </a:accent6>
      <a:hlink>
        <a:srgbClr val="1FAAF2"/>
      </a:hlink>
      <a:folHlink>
        <a:srgbClr val="BDC0C5"/>
      </a:folHlink>
    </a:clrScheme>
    <a:fontScheme name="Другая 1">
      <a:majorFont>
        <a:latin typeface="SB Sans Display"/>
        <a:ea typeface=""/>
        <a:cs typeface=""/>
      </a:majorFont>
      <a:minorFont>
        <a:latin typeface="SB Sans Display"/>
        <a:ea typeface=""/>
        <a:cs typeface=""/>
      </a:minorFont>
    </a:fontScheme>
    <a:fmtScheme name="Тонкие сплошные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sq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Client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26B8AE"/>
        </a:accent1>
        <a:accent2>
          <a:srgbClr val="6EE22D"/>
        </a:accent2>
        <a:accent3>
          <a:srgbClr val="009083"/>
        </a:accent3>
        <a:accent4>
          <a:srgbClr val="EB3468"/>
        </a:accent4>
        <a:accent5>
          <a:srgbClr val="FFDD64"/>
        </a:accent5>
        <a:accent6>
          <a:srgbClr val="D0D7DD"/>
        </a:accent6>
        <a:hlink>
          <a:srgbClr val="26B8AE"/>
        </a:hlink>
        <a:folHlink>
          <a:srgbClr val="D0D7DD"/>
        </a:folHlink>
      </a:clrScheme>
    </a:extraClrScheme>
  </a:extraClrSchemeLst>
  <a:custClrLst>
    <a:custClr name="Custom 1">
      <a:srgbClr val="4D4D4D"/>
    </a:custClr>
    <a:custClr name="Custom 2">
      <a:srgbClr val="7F7F7F"/>
    </a:custClr>
    <a:custClr name="Custom 3">
      <a:srgbClr val="B3B3B3"/>
    </a:custClr>
    <a:custClr name="Custom 4">
      <a:srgbClr val="D0D0D0"/>
    </a:custClr>
    <a:custClr name="Custom 5">
      <a:srgbClr val="E6E6E6"/>
    </a:custClr>
    <a:custClr name="Custom 6">
      <a:srgbClr val="F2F2F2"/>
    </a:custClr>
  </a:custClrLst>
  <a:extLst>
    <a:ext uri="{05A4C25C-085E-4340-85A3-A5531E510DB2}">
      <thm15:themeFamily xmlns:thm15="http://schemas.microsoft.com/office/thememl/2012/main" name="ие.potx" id="{9055CF5A-0AEA-4EF5-9ACD-1404F8594143}" vid="{D027ACC6-5F38-4ADB-B69D-614D3200090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46362</TotalTime>
  <Words>314</Words>
  <Application>Microsoft Office PowerPoint</Application>
  <PresentationFormat>Широкоэкранный</PresentationFormat>
  <Paragraphs>79</Paragraphs>
  <Slides>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5" baseType="lpstr">
      <vt:lpstr>Calibri</vt:lpstr>
      <vt:lpstr>Open Sans</vt:lpstr>
      <vt:lpstr>Wingdings</vt:lpstr>
      <vt:lpstr>SB Sans Display Light</vt:lpstr>
      <vt:lpstr>Arial</vt:lpstr>
      <vt:lpstr>SB Sans Display</vt:lpstr>
      <vt:lpstr>SB Sans Text</vt:lpstr>
      <vt:lpstr>Montserrat</vt:lpstr>
      <vt:lpstr>SB Sans Display Semibold</vt:lpstr>
      <vt:lpstr>Segoe UI</vt:lpstr>
      <vt:lpstr>ДПСС 03.10</vt:lpstr>
      <vt:lpstr>Слайд think-cell</vt:lpstr>
      <vt:lpstr>Наследие IPMA</vt:lpstr>
      <vt:lpstr>Презентация PowerPoint</vt:lpstr>
      <vt:lpstr>Компетентностный подход IPMA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Бакланова Дарья Дмитриевна</dc:creator>
  <cp:lastModifiedBy>Пономарев-Громов Олег Михайлович</cp:lastModifiedBy>
  <cp:revision>310</cp:revision>
  <dcterms:created xsi:type="dcterms:W3CDTF">2026-01-12T09:15:23Z</dcterms:created>
  <dcterms:modified xsi:type="dcterms:W3CDTF">2026-09-15T11:41:22Z</dcterms:modified>
</cp:coreProperties>
</file>